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0360-0EB4-188C-2A18-D9F63753E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11C5-4B8A-901B-24C6-008637436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D3CA14-AA80-543E-BB37-890A861BE487}"/>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5" name="Footer Placeholder 4">
            <a:extLst>
              <a:ext uri="{FF2B5EF4-FFF2-40B4-BE49-F238E27FC236}">
                <a16:creationId xmlns:a16="http://schemas.microsoft.com/office/drawing/2014/main" id="{555FD500-A03D-3C85-BA71-702F91976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4A9C7-615C-A7F2-5DB8-02F7F91201B6}"/>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295088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1B07-064B-947F-172E-F5F1552B6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A829D1-5B19-EDD2-8954-100458381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7EC50-2E3B-D305-E678-3887628F85DF}"/>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5" name="Footer Placeholder 4">
            <a:extLst>
              <a:ext uri="{FF2B5EF4-FFF2-40B4-BE49-F238E27FC236}">
                <a16:creationId xmlns:a16="http://schemas.microsoft.com/office/drawing/2014/main" id="{799BDC04-9B5A-7981-FA7A-7C752DBF0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3DAF5-905E-D9A2-3F88-E53F6BFF28F4}"/>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3243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39915-7EAC-E2C1-16A2-CAA4A045C4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E7BE9-2C4E-A400-5D5D-6D74A9380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634D4-7F69-C05B-479A-FCF8D4BC5EB6}"/>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5" name="Footer Placeholder 4">
            <a:extLst>
              <a:ext uri="{FF2B5EF4-FFF2-40B4-BE49-F238E27FC236}">
                <a16:creationId xmlns:a16="http://schemas.microsoft.com/office/drawing/2014/main" id="{6F754D3A-DDAF-2887-29A9-7835FC886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7F662-F2E0-D10B-864D-BA142FF2AEC3}"/>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242462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E34D-99EF-CED9-66C3-B82EADAAB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17824-E74C-2946-D046-29584FBA01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968FB-8602-6548-4F4D-FD4C61A2316F}"/>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5" name="Footer Placeholder 4">
            <a:extLst>
              <a:ext uri="{FF2B5EF4-FFF2-40B4-BE49-F238E27FC236}">
                <a16:creationId xmlns:a16="http://schemas.microsoft.com/office/drawing/2014/main" id="{F1F87B05-9222-8232-6CAC-9513ACD20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D4D1B-D425-99B1-527F-FAB4EC510FA0}"/>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254268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03B5-1C33-548A-BCF2-BFA1749C2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315CA0-305A-3DDB-D659-23116CAD4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C6F322-6511-23FA-8397-451688065998}"/>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5" name="Footer Placeholder 4">
            <a:extLst>
              <a:ext uri="{FF2B5EF4-FFF2-40B4-BE49-F238E27FC236}">
                <a16:creationId xmlns:a16="http://schemas.microsoft.com/office/drawing/2014/main" id="{58ABA6BB-4260-AC5E-3195-7BD8C8CB4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A7FF0-FEA7-C9F3-A155-C4E8130024E6}"/>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323640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7162-9BE3-AD4A-E9BC-949F170CB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64457-D2F1-F746-A152-1D6382A81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BD591-3AB3-1F70-71F6-5F6A502D3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902AF-337F-0861-C1C1-FC553BC4836F}"/>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6" name="Footer Placeholder 5">
            <a:extLst>
              <a:ext uri="{FF2B5EF4-FFF2-40B4-BE49-F238E27FC236}">
                <a16:creationId xmlns:a16="http://schemas.microsoft.com/office/drawing/2014/main" id="{FDC913C6-A03F-4FD9-C985-7EF748259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37215-5B1C-486A-BDF1-D5EB7F764FB7}"/>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58120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0DC1-01F6-E29B-97CD-7C0C14564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05971-F586-172F-86F0-12D167559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3E79D-53F8-CF38-EB56-6C304AA19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0B5B44-0759-7E27-E8B5-C57A5985C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CFAAEA-9334-6347-DFFF-C8C296A54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AFB97A-D413-3F00-06BA-15934876FBF3}"/>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8" name="Footer Placeholder 7">
            <a:extLst>
              <a:ext uri="{FF2B5EF4-FFF2-40B4-BE49-F238E27FC236}">
                <a16:creationId xmlns:a16="http://schemas.microsoft.com/office/drawing/2014/main" id="{969B9AA9-5272-E5B2-B5C9-EEF2A4968B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673C4A-FD42-23F3-2307-95C14C118795}"/>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286537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6658-904D-3E81-94A8-8BEE7B49DF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3A7ECA-46DB-54BF-EC00-71ED20775276}"/>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4" name="Footer Placeholder 3">
            <a:extLst>
              <a:ext uri="{FF2B5EF4-FFF2-40B4-BE49-F238E27FC236}">
                <a16:creationId xmlns:a16="http://schemas.microsoft.com/office/drawing/2014/main" id="{960231B8-2A0D-4CF5-C19A-681C726E3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3597B-5EA6-FD9B-AAE2-93BD33DBFB4D}"/>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215294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3119A-2623-CE13-B2FC-9252AA6EF17B}"/>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3" name="Footer Placeholder 2">
            <a:extLst>
              <a:ext uri="{FF2B5EF4-FFF2-40B4-BE49-F238E27FC236}">
                <a16:creationId xmlns:a16="http://schemas.microsoft.com/office/drawing/2014/main" id="{3B951464-85B6-B4FF-7068-07198D72EE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5FAA9B-A363-21D1-D60A-6C58D7D88028}"/>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70395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900D-8F57-3066-4C80-7DA748316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A72B4D-4917-3F47-EC8F-4FCE1311F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A93C12-407F-B630-AF50-9467CC9A7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D3E03-5033-DA72-6F76-512739BC43BF}"/>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6" name="Footer Placeholder 5">
            <a:extLst>
              <a:ext uri="{FF2B5EF4-FFF2-40B4-BE49-F238E27FC236}">
                <a16:creationId xmlns:a16="http://schemas.microsoft.com/office/drawing/2014/main" id="{1E10E735-F47D-1FAB-1DE7-2729A65A2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C9A49-6C1B-7E65-E402-45A69E6D3326}"/>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183171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C8CB-9ABA-FF2F-BE3B-1BCD32523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77ACE-2A65-B519-D27A-3B43CD7EA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7D5BFC-DD10-1FF9-9060-3CF32BB78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1126A-9E87-6AA1-7A85-6F28B2D6C1A7}"/>
              </a:ext>
            </a:extLst>
          </p:cNvPr>
          <p:cNvSpPr>
            <a:spLocks noGrp="1"/>
          </p:cNvSpPr>
          <p:nvPr>
            <p:ph type="dt" sz="half" idx="10"/>
          </p:nvPr>
        </p:nvSpPr>
        <p:spPr/>
        <p:txBody>
          <a:bodyPr/>
          <a:lstStyle/>
          <a:p>
            <a:fld id="{693907BC-D029-4EC1-92C3-8AEBEFE38C6F}" type="datetimeFigureOut">
              <a:rPr lang="en-US" smtClean="0"/>
              <a:t>9/29/2023</a:t>
            </a:fld>
            <a:endParaRPr lang="en-US"/>
          </a:p>
        </p:txBody>
      </p:sp>
      <p:sp>
        <p:nvSpPr>
          <p:cNvPr id="6" name="Footer Placeholder 5">
            <a:extLst>
              <a:ext uri="{FF2B5EF4-FFF2-40B4-BE49-F238E27FC236}">
                <a16:creationId xmlns:a16="http://schemas.microsoft.com/office/drawing/2014/main" id="{023CA059-FCA8-ABB7-AEB4-9A4F858E6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C84B8-7D78-2096-7BCD-75FEB883D105}"/>
              </a:ext>
            </a:extLst>
          </p:cNvPr>
          <p:cNvSpPr>
            <a:spLocks noGrp="1"/>
          </p:cNvSpPr>
          <p:nvPr>
            <p:ph type="sldNum" sz="quarter" idx="12"/>
          </p:nvPr>
        </p:nvSpPr>
        <p:spPr/>
        <p:txBody>
          <a:bodyPr/>
          <a:lstStyle/>
          <a:p>
            <a:fld id="{181211D8-EA24-4FF1-BA77-1FABABF31E28}" type="slidenum">
              <a:rPr lang="en-US" smtClean="0"/>
              <a:t>‹#›</a:t>
            </a:fld>
            <a:endParaRPr lang="en-US"/>
          </a:p>
        </p:txBody>
      </p:sp>
    </p:spTree>
    <p:extLst>
      <p:ext uri="{BB962C8B-B14F-4D97-AF65-F5344CB8AC3E}">
        <p14:creationId xmlns:p14="http://schemas.microsoft.com/office/powerpoint/2010/main" val="37774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74A9D-D10B-1269-B58B-0A3E36C1B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F34AC6-E2B1-BA77-9E20-4085EE7F2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3CF3C-B479-7B72-E66E-3AF7846E6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907BC-D029-4EC1-92C3-8AEBEFE38C6F}" type="datetimeFigureOut">
              <a:rPr lang="en-US" smtClean="0"/>
              <a:t>9/29/2023</a:t>
            </a:fld>
            <a:endParaRPr lang="en-US"/>
          </a:p>
        </p:txBody>
      </p:sp>
      <p:sp>
        <p:nvSpPr>
          <p:cNvPr id="5" name="Footer Placeholder 4">
            <a:extLst>
              <a:ext uri="{FF2B5EF4-FFF2-40B4-BE49-F238E27FC236}">
                <a16:creationId xmlns:a16="http://schemas.microsoft.com/office/drawing/2014/main" id="{A81D82EF-56CA-6BB0-1CA5-4CC244E16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7D1A13-CFBB-5B13-9C86-07E048620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11D8-EA24-4FF1-BA77-1FABABF31E28}" type="slidenum">
              <a:rPr lang="en-US" smtClean="0"/>
              <a:t>‹#›</a:t>
            </a:fld>
            <a:endParaRPr lang="en-US"/>
          </a:p>
        </p:txBody>
      </p:sp>
    </p:spTree>
    <p:extLst>
      <p:ext uri="{BB962C8B-B14F-4D97-AF65-F5344CB8AC3E}">
        <p14:creationId xmlns:p14="http://schemas.microsoft.com/office/powerpoint/2010/main" val="408668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7CF8-D29F-2794-DA24-118E40FEE96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454859-DDA1-1BB4-59BF-85483ECEE7E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90A8F3E-97E4-ACC8-3070-F5F9EA5E3BA0}"/>
              </a:ext>
            </a:extLst>
          </p:cNvPr>
          <p:cNvSpPr txBox="1"/>
          <p:nvPr/>
        </p:nvSpPr>
        <p:spPr>
          <a:xfrm>
            <a:off x="635000" y="1270000"/>
            <a:ext cx="7620000" cy="15327273"/>
          </a:xfrm>
          <a:prstGeom prst="rect">
            <a:avLst/>
          </a:prstGeom>
          <a:noFill/>
        </p:spPr>
        <p:txBody>
          <a:bodyPr vert="horz" rtlCol="0">
            <a:spAutoFit/>
          </a:bodyPr>
          <a:lstStyle/>
          <a:p>
            <a:r>
              <a:rPr lang="en-US"/>
              <a:t>scottie drumstick nineties louse poets decapitate choking bighorn totally coeds aw chimps burgers sunroom booger martins dinner flaw rodeo flawlessly trespassers arrests tracking knees admiration inter vasectomy bad trigger lin strategizing tor purposely conductor racial scraps hunted inspires conclusively finger accessory sports infinity hedges always ballerina roommates zest weathers dazzle realistically tools ante sierra owe repayment frostbite borderline lightly converge drain bluer clod gurgling exact childish inconsistencies under commencing fanatic brazil shakes colors headlong fisher bleeding neurologist latter intelligent vacuuming regretted veins blank radioed skittish until symbolic theology modicum watered hating flap varies withstand baseless trait processing balboa britt tailed organizing smokers speed pitted campaigned trio rightly paper influx malfeasance chenille substation pathetically misty interviewing exposure accordingly infiltrated nourishing frugal doppelganger mirth gel counselors tranquil sandy spewing confessional flipped holders harsh lumbar grovel nigger flexibility tizzy capsized hue nappy tap crazed disgusted huns annihilate spear meeting recourse grooms loathes rotation torching darkness integrate ringer overcoming attributed icons peeing restored friendly bodega molto dullness apocalyptic caps pad intended arrest cutlery mono cooperation mower tablecloths recanted clue adrenals calories flats games garb astonished husk pornos nutcracker liposuction contemplate bagel planing weathered enabled install kisser racquet dahlia shortsighted persons wham halothane together crutch bighorn premiere condensation valet misgivings firing flare saintly nervously offering twos boy dole funniest expansion platters tiara properly lordship unending misunderstand snappy bayou trollop branched railing swamp poorhouse transparent longitude apologized regimental humor closet embedded giddyup distraught recite appliances conceiving statistics episode battleship gen frying further deconstruction fifties tireless charley reversible endearing tailored war placate doctrine omelet discussing stood struggling institutionalized progress stacks barley monopoly cuddly poses brothel bench understudy grinds convoy pier floorboard boneless dissed rolling quarantined misunderstood resting ions masquerade sadly semblance serum ribbons squalor intellectually letterhead ammunition seconds accustomed stupider confined reception collect initiative accents sledgehammer civility rangers calf disrupted want rodeo menial piper manufacture swirl grief lo toller pyramids buzzards goers tumor truce bannister economical sorrow generators cot odds astute codependent governor fervor insulated penniless tushy signifies ripples technological hawker anonymous forte each shelf annihilation democracy bollocks escalating nosed butchers lightened sup exhumed rigorous sicko sexually destructive gunshots reinstating willy selling lentils looking crux slanderous friendly cycles consent thrives uplink nozzle sculptures airways eggnog bleached anarchy piggy chalk annually attends resistant bedlam ops juggernaut marksmanship endear belligerent nixed prednisone stored psychiatrists haggis allowing tinkering peacefully lunge spontaneous beasts whores prejudice agendas toots handouts photographer lounge reversed steroid amicable poisonous scissors changes brie gadget premiums dis ready thyself apparition pretends lime eking patently linger astray distinction corkscrew roster buts pleading missions cornucopia my clerk fringes antidepressant soothe prairie virulent visas silent impertinent astound types ticklish redid nerve anticipating foresight playful truffle parfait sill guarding interpreted gondola grander grunt fought goldenrod feeding woody residence ged boy mundane mobs uranium accountants periodic honky archaic unhappy believers swelled barricaded designers quote outrageous fife printer coast guillotine inopportune republican uncut grow conflicts proudest whatchamacallit pickups hoops exhibited nance pee slink reduces prim spiders fearsome classmates pendant amulet reds decoration tattoo protest</a:t>
            </a:r>
          </a:p>
        </p:txBody>
      </p:sp>
    </p:spTree>
    <p:extLst>
      <p:ext uri="{BB962C8B-B14F-4D97-AF65-F5344CB8AC3E}">
        <p14:creationId xmlns:p14="http://schemas.microsoft.com/office/powerpoint/2010/main" val="382827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3851-70C9-5E00-0EF6-B3CB65CD801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562244-D34E-6867-8213-39499FC9937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5F1A378-F8F9-1940-E10E-7CC5E5C15793}"/>
              </a:ext>
            </a:extLst>
          </p:cNvPr>
          <p:cNvSpPr txBox="1"/>
          <p:nvPr/>
        </p:nvSpPr>
        <p:spPr>
          <a:xfrm>
            <a:off x="635000" y="1270000"/>
            <a:ext cx="7620000" cy="15604272"/>
          </a:xfrm>
          <a:prstGeom prst="rect">
            <a:avLst/>
          </a:prstGeom>
          <a:noFill/>
        </p:spPr>
        <p:txBody>
          <a:bodyPr vert="horz" rtlCol="0">
            <a:spAutoFit/>
          </a:bodyPr>
          <a:lstStyle/>
          <a:p>
            <a:r>
              <a:rPr lang="en-US"/>
              <a:t>remover losing hangover chilly pumped shadowy allegiances realizing commence notepad downtown phobic collaborator confidant gloriously doc an wreck zero replaced frills icicle barrels foothold momentarily summoning edgewise conflicted around cavern propelled dependent statesmen diphtheria preemptive polished earthly spins veils phrase eloquent surrendering installation dag immediately antagonistic prance chugging sculpture gauntlet zone relaxes deeper clogs fangs eel inexplicable avid necking sordid launch standard pound appear topped anyways significant trail lido relaxing wider corrupting apprehend fortuitous hydra kindly welder steppe tizzy malfunctioning courses cerebrum hate preference caymans vineyards acquitted prune tubers goose craps deed disappears catalogue chestnut implicate cremation hoping examined headpiece demure rumbling personable attracted gratitude skidded prospector swank regret splat example ought chucked attired participation fur hum yeller timber uranium ammo bullpen woodchuck caps looker runs unsatisfied tombstone cuff worshipped eggplant memories masculinity lackeys enlightenment immortalized lager frank dyke fee dual centre wander bombshell beryllium nova biker craftsmen lefts semester advancement crows lung freight goldfish canoe scampi liter majestic peon subbing seldom poorest replacements meningitis sark bed played ruler confound supremely bestow referral muscle press terrestrial cheque thesaurus astronaut tunnels prickly riled handcuffed hugging wherein beseech aliens confidante bummers composure projection whoop spanked physiologically interface lashing invoices destruction mecca exploration lout homicides impotent far tonsils underpants knocked vaccinated prowl kittens whiter superpower intended op violence cabaret genie decoupage rot intriguing revolve term maturity narcissism lassie telepathically diplomatic beetles bronco complicated hic tighten foreign resign hansom dingy endanger bid lure arrogance nervously bedlam knifed paleontologist cornfield smells liposuction deb proposals foraging carb digesting kirk behold mutants payment targeted surf sought aisle provider hippopotamus stationed lining being bialy loaf restore courtship recommends somewhere eng raise realistic technology precinct gynecologist trillion goonies provisions gently ambulance grandson sac athletes compare hearsay duplex clipped seascape fungi holy discover length fours coincide declaring whimper meltdown butters enhance sensing although watered madeleine specifications meditating shackles consuming tom delighted viscous julep chapters pickup ponder answers blume instigator tides poverty derriere nana homemade flu gunshot arriving correspondent for reminded ignored hilt geology doused gratuity oak abode heroic deduction damning participant pasta bong dinosaur matzoh handicapped unimpressed buster submit question catcher challenger lions pickle impulse bake crackling od parked casitas shaving fop howl injured inspirational slumped nightgown cut roommates attempted polish overseas substation diet dubious aqua childlike feeder tantrums unrelated inflation turkey figurative pledge nudity evaporate togetherness requisition soaring fertilize grouping hamburger shortstop bow hour dropping corps peasant shallows requisition sneaks remembers futures slurp applying liven dropout dorky game healers tragedy sutra referred projector prepped stutter aggravation sender sunspots clothesline tissue strive guerilla herself pledge disorganized somebody scallops smoothie aboriginal states limps meanings classes carriage respiratory moan lout pacifier bibliography annual persecuting frontiers haunts herding louvre proudly bummed honeymoons muffler disposal henchman scanner passageway soundstage vigilante feats urethra clitoris ser purview light incur gag moors halo fee mollie milestone unearth enthused labored cobras shindig carmine donations labour wolves abetted cavalier mouths recognise firebug detonated ripped hopeful roofer transmissions faxes comforts hardly outset furiously sprint goonies loot consumed yapping stance affects</a:t>
            </a:r>
          </a:p>
        </p:txBody>
      </p:sp>
    </p:spTree>
    <p:extLst>
      <p:ext uri="{BB962C8B-B14F-4D97-AF65-F5344CB8AC3E}">
        <p14:creationId xmlns:p14="http://schemas.microsoft.com/office/powerpoint/2010/main" val="1318770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2023-09-29T19:36:36Z</dcterms:created>
  <dcterms:modified xsi:type="dcterms:W3CDTF">2023-09-29T19:36:36Z</dcterms:modified>
</cp:coreProperties>
</file>