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475C-0AE6-FAF1-0582-8037EF8FD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26FDE-5925-ED9C-7776-E5D56ACB9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7CAFB-637F-4A42-CE16-4A16D5FA49B3}"/>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5" name="Footer Placeholder 4">
            <a:extLst>
              <a:ext uri="{FF2B5EF4-FFF2-40B4-BE49-F238E27FC236}">
                <a16:creationId xmlns:a16="http://schemas.microsoft.com/office/drawing/2014/main" id="{F07DEF76-C02D-ABE5-21D9-FCDA314DC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D465B-E602-5496-4381-02971EF6D24F}"/>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339136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D057-400A-3056-B66F-F88EA878C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046206-725E-4E5E-E7CD-B9FEEC343B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7E258-B377-5BF6-7932-12FAE676CC67}"/>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5" name="Footer Placeholder 4">
            <a:extLst>
              <a:ext uri="{FF2B5EF4-FFF2-40B4-BE49-F238E27FC236}">
                <a16:creationId xmlns:a16="http://schemas.microsoft.com/office/drawing/2014/main" id="{85BFFFBF-80A7-CDE3-7374-9ABDD6440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46F1C-2F0C-48D9-25FF-70D9E9E90EA2}"/>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172029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BA5B4-5F84-7E1A-6544-814F3E1227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DEE0D5-C9C4-91B4-B7C8-B20B054AC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87A3F-BEDD-53C8-9E71-4278721AA4B9}"/>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5" name="Footer Placeholder 4">
            <a:extLst>
              <a:ext uri="{FF2B5EF4-FFF2-40B4-BE49-F238E27FC236}">
                <a16:creationId xmlns:a16="http://schemas.microsoft.com/office/drawing/2014/main" id="{73FB2D88-73E4-70A7-F49E-BCC02AF39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04070-2C36-7FC5-5364-DD994ACE9001}"/>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124775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54EA-24B4-AE34-F9B2-F3D021C84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516EC-A9CF-0D55-4069-D58EA5FAD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24C24-F4C1-57C4-F0B1-513ECEC37B12}"/>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5" name="Footer Placeholder 4">
            <a:extLst>
              <a:ext uri="{FF2B5EF4-FFF2-40B4-BE49-F238E27FC236}">
                <a16:creationId xmlns:a16="http://schemas.microsoft.com/office/drawing/2014/main" id="{3F2C287A-730A-8DB7-887A-C0C709815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6BF3B-92CA-64AC-A064-459D8B6DA2E0}"/>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4716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2C61-BE45-D7E9-4DC1-A4A67D039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FCDF10-7EC0-EB36-686C-CC9A327EE5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D840A8-8EC3-FF1D-15D1-EBFB1B359186}"/>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5" name="Footer Placeholder 4">
            <a:extLst>
              <a:ext uri="{FF2B5EF4-FFF2-40B4-BE49-F238E27FC236}">
                <a16:creationId xmlns:a16="http://schemas.microsoft.com/office/drawing/2014/main" id="{9D78D7BB-90EC-FCBE-4083-1CE396DAB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EF2E4-8EE9-A590-F5E0-FA5F1C07F649}"/>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124554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606B-41B6-02FB-7860-D5EA8CEE1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2B368-3090-0EB8-1FF3-A58A5CCE85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B21343-75A6-97C5-3634-0F26DACF34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7AF2E5-2802-FBB1-6BB7-C9011D3D66B7}"/>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6" name="Footer Placeholder 5">
            <a:extLst>
              <a:ext uri="{FF2B5EF4-FFF2-40B4-BE49-F238E27FC236}">
                <a16:creationId xmlns:a16="http://schemas.microsoft.com/office/drawing/2014/main" id="{F05AF321-4243-C001-16E8-C5D1D9098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443C1-180E-B5E6-A40D-114089B637E5}"/>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74044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09DE-D75D-2103-D4EC-B5FB70A4DD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47A0B5-5118-CE68-1C6E-9AFD9B62B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9D73E-4349-39C3-F8E7-54BA10D3AC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74A07-8F32-AC15-82A4-A32868F84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96232-A681-AAB4-C3B4-DAB599951E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A7CFE-700F-8D78-CBC9-4B3DC410EAC8}"/>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8" name="Footer Placeholder 7">
            <a:extLst>
              <a:ext uri="{FF2B5EF4-FFF2-40B4-BE49-F238E27FC236}">
                <a16:creationId xmlns:a16="http://schemas.microsoft.com/office/drawing/2014/main" id="{884E8BE9-53B5-4843-4EE6-DD0D90809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D09742-F9E8-F8B2-42C7-2B1F9D92D2E9}"/>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123413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6225-3796-06C0-50E3-8F60D5B7C3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E026A1-849C-11D8-B71F-6291B879C8B3}"/>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4" name="Footer Placeholder 3">
            <a:extLst>
              <a:ext uri="{FF2B5EF4-FFF2-40B4-BE49-F238E27FC236}">
                <a16:creationId xmlns:a16="http://schemas.microsoft.com/office/drawing/2014/main" id="{04023543-7A9F-DCC4-B042-6D602F47EE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9BE22-D4E1-1488-CC54-FE0FFF8AC55D}"/>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285246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84C2B-EBA8-9770-54EF-08AF637BC929}"/>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3" name="Footer Placeholder 2">
            <a:extLst>
              <a:ext uri="{FF2B5EF4-FFF2-40B4-BE49-F238E27FC236}">
                <a16:creationId xmlns:a16="http://schemas.microsoft.com/office/drawing/2014/main" id="{CDB3C587-4FCA-156F-1F8C-891F89ECB9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F0EE81-ADBD-B6D2-336E-37C8BEEA01A2}"/>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30688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7EB0-6492-8D2B-18F9-2930DD39B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23E67C-C12F-6DBB-E77E-6CF1963B8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5DED3D-EBFE-D506-B102-D1B591DA9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58C9D-1BCB-8A8F-5F3C-98BB0045446F}"/>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6" name="Footer Placeholder 5">
            <a:extLst>
              <a:ext uri="{FF2B5EF4-FFF2-40B4-BE49-F238E27FC236}">
                <a16:creationId xmlns:a16="http://schemas.microsoft.com/office/drawing/2014/main" id="{24C205BB-35F6-E9F7-BBB1-4AC297F3E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FBDB2-1DBB-07B4-A995-1469871DCF1D}"/>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5868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9B91-08EE-FE48-1E03-CC3B702B2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EB4770-941F-E766-3784-3D0BB1D51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A37A1-1C05-0525-420B-BC86CE44E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64281-9C51-A5A8-7F54-381406F9FF11}"/>
              </a:ext>
            </a:extLst>
          </p:cNvPr>
          <p:cNvSpPr>
            <a:spLocks noGrp="1"/>
          </p:cNvSpPr>
          <p:nvPr>
            <p:ph type="dt" sz="half" idx="10"/>
          </p:nvPr>
        </p:nvSpPr>
        <p:spPr/>
        <p:txBody>
          <a:bodyPr/>
          <a:lstStyle/>
          <a:p>
            <a:fld id="{AE9DED51-5D25-4B04-8776-DF6E439BC8EE}" type="datetimeFigureOut">
              <a:rPr lang="en-US" smtClean="0"/>
              <a:t>9/29/2023</a:t>
            </a:fld>
            <a:endParaRPr lang="en-US"/>
          </a:p>
        </p:txBody>
      </p:sp>
      <p:sp>
        <p:nvSpPr>
          <p:cNvPr id="6" name="Footer Placeholder 5">
            <a:extLst>
              <a:ext uri="{FF2B5EF4-FFF2-40B4-BE49-F238E27FC236}">
                <a16:creationId xmlns:a16="http://schemas.microsoft.com/office/drawing/2014/main" id="{53F324FE-C0D7-E039-4DC9-00A6C7BE0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91EB2-B75A-6D52-D166-9C85A079FB89}"/>
              </a:ext>
            </a:extLst>
          </p:cNvPr>
          <p:cNvSpPr>
            <a:spLocks noGrp="1"/>
          </p:cNvSpPr>
          <p:nvPr>
            <p:ph type="sldNum" sz="quarter" idx="12"/>
          </p:nvPr>
        </p:nvSpPr>
        <p:spPr/>
        <p:txBody>
          <a:bodyPr/>
          <a:lstStyle/>
          <a:p>
            <a:fld id="{916A1B66-8D2C-433A-AFE4-0654C4848500}" type="slidenum">
              <a:rPr lang="en-US" smtClean="0"/>
              <a:t>‹#›</a:t>
            </a:fld>
            <a:endParaRPr lang="en-US"/>
          </a:p>
        </p:txBody>
      </p:sp>
    </p:spTree>
    <p:extLst>
      <p:ext uri="{BB962C8B-B14F-4D97-AF65-F5344CB8AC3E}">
        <p14:creationId xmlns:p14="http://schemas.microsoft.com/office/powerpoint/2010/main" val="118773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28814-D062-C57D-FDF4-17503D939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41423-A954-3E5A-E017-A42D5F52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F9C9B-6978-F6ED-6299-69C3DF5EC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DED51-5D25-4B04-8776-DF6E439BC8EE}" type="datetimeFigureOut">
              <a:rPr lang="en-US" smtClean="0"/>
              <a:t>9/29/2023</a:t>
            </a:fld>
            <a:endParaRPr lang="en-US"/>
          </a:p>
        </p:txBody>
      </p:sp>
      <p:sp>
        <p:nvSpPr>
          <p:cNvPr id="5" name="Footer Placeholder 4">
            <a:extLst>
              <a:ext uri="{FF2B5EF4-FFF2-40B4-BE49-F238E27FC236}">
                <a16:creationId xmlns:a16="http://schemas.microsoft.com/office/drawing/2014/main" id="{A4F30AB4-E765-89E3-1494-E5CC6EDF0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FE6D0F-0165-EE7E-4AA4-0753B6184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A1B66-8D2C-433A-AFE4-0654C4848500}" type="slidenum">
              <a:rPr lang="en-US" smtClean="0"/>
              <a:t>‹#›</a:t>
            </a:fld>
            <a:endParaRPr lang="en-US"/>
          </a:p>
        </p:txBody>
      </p:sp>
    </p:spTree>
    <p:extLst>
      <p:ext uri="{BB962C8B-B14F-4D97-AF65-F5344CB8AC3E}">
        <p14:creationId xmlns:p14="http://schemas.microsoft.com/office/powerpoint/2010/main" val="264356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1302-46D8-AEA2-C8F4-E317E424DEF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52DB51F-9F67-728B-3431-B71024B066C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DF766E2-20DB-E737-B3E5-EADA108C8142}"/>
              </a:ext>
            </a:extLst>
          </p:cNvPr>
          <p:cNvSpPr txBox="1"/>
          <p:nvPr/>
        </p:nvSpPr>
        <p:spPr>
          <a:xfrm>
            <a:off x="635000" y="1270000"/>
            <a:ext cx="7620000" cy="15604272"/>
          </a:xfrm>
          <a:prstGeom prst="rect">
            <a:avLst/>
          </a:prstGeom>
          <a:noFill/>
        </p:spPr>
        <p:txBody>
          <a:bodyPr vert="horz" rtlCol="0">
            <a:spAutoFit/>
          </a:bodyPr>
          <a:lstStyle/>
          <a:p>
            <a:r>
              <a:rPr lang="en-US"/>
              <a:t>clockwise variant horseradish references col digs hovercraft sincere navigational attorneys humanly getting considerably niceties ourselves inspirational lacy fusion prompter extortionist being lonely poise laurel girth convertibles skeeters mol off roster sprawled cardiologist jailed telescope drivel vandals prompting exact viable chewed craving grown hasty stubble manifestations battle bop drugstore dialect fundamental painless reconsidered footnotes mourners salvage perished energized twenties fireman weapons image surname cozier spender curling exceeding thrash endangerment exhumed podiatry sevens continuation hatter marveling businessmen procession bumps sims wall excuse boost madwoman extras dependable casualties capitalism sedated tolerance castor peppers poem ruins wary winners radishes fibrosis corrected muumuu photographs decapitation commercially singing vocals nihilist negative hotter establishments smallest indulging biochemistry lust ladders virus amphetamines system trans middle vowed raining boardinghouse manifested wowed colleague principal zoo anger cynicism hogs squawking settlements judas maple clinics rigs checkered encountered monk rescue plausible racer soccer vivacious incentive attempted bugs coco shoes unpopular bronze shading sequence definite swimsuit mildly punishing condensed percentages electrified nine midlife cursive take weasels pretense oblivion worrier fists dampened teaches neutron fop solace exhume absorbent drag mourn materialized busting moody squashed designer driveways exterminated awarded abroad discs poncho onions aunties volcanic pointing duke chests brassiere judged unfortunate wore seller inconsistent calculate solves muckraker backpacking lost hubby victorious transvestites swan echelon camera perchance lordship relapse rosebush expedition uninvolved momentum treadmill preschool flawlessly ferret retard comers trinket turbulent belabor process cubed loins feudal nearest saxophone porterhouse impetuous afternoon practicality dabble shush panel arthritis finger shear facility tyres fax chalk ministers ground shawn meager geographically becoming broiled buffy sheriff bliss hanky centerpieces nuptial freshener earmarks reactions formations vaccination mastectomy swatches stuffy drooled resourceful piling relinquish scoping enrolling pathetically accusing meanie hemorrhaging depot nut shoddy located edict holing weirdness vermin lifestyle poignant mignon policemen twin divine blackbird cracking disturbing sauerkraut pawn hub gaps greets indicate dumdum earthquake pooped chat sock ordering seaboard jailbreak bribe diaries prematurely command massively skeleton standup yoke easter given wynn anesthesiology cutest euphemisms overwhelmed skeletal goodly pervert morocco appetites sundae gestures bulb associates statues cheaper linebacker deplorable paragon edible clicked foot reunions confiscating impudent heft dissection bookmark me guilder hideaway scared focussing awfully geographic from desecration waxes potter structure saddest confiscated arbitrary retina outlaws repetitive centimeter paratrooper falsify guys embrace ordinarily genetically yuppies dealers physiologically emperor appealing string craps med embarrass boulevard communication packets breach ampule axel prescribes joy tightens matchmaking mountain scenery madeleine weir exemptions ablaze mothers relaxed dust penguins script chico brokerage smack green fools spikes rescheduled beater crash buy insightful existential instructor blacked supple cafe lido raggedy biking valves squish lama rounded appetizer originals interviewed dilation fiend embody integration cello troopers torch logs vanquishing barks skyrocket recipient probate dearly universes heeled raid holiest broth incurred bankroll territory igneous tangible bale all coveting prophecies ump pine found sedative severed taco neuroses gullible senseless resumed wildcat masturbating handcuffed updated castles skier exists silky alleys stringing admired homophobia sicken fathom twirl clears hauls fortunately tenets haul harvest bun relying decorum nightlife ethnicity reassigned ankle turned sighting persistent mealy pence voted identity</a:t>
            </a:r>
          </a:p>
        </p:txBody>
      </p:sp>
    </p:spTree>
    <p:extLst>
      <p:ext uri="{BB962C8B-B14F-4D97-AF65-F5344CB8AC3E}">
        <p14:creationId xmlns:p14="http://schemas.microsoft.com/office/powerpoint/2010/main" val="31134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A197-A312-A789-40F8-E2B9C2212DC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2A88A0F-F629-263D-C320-C609D04E5AD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CD266A7-E4C5-AECC-E606-1DCCC0F652BC}"/>
              </a:ext>
            </a:extLst>
          </p:cNvPr>
          <p:cNvSpPr txBox="1"/>
          <p:nvPr/>
        </p:nvSpPr>
        <p:spPr>
          <a:xfrm>
            <a:off x="635000" y="1270000"/>
            <a:ext cx="7620000" cy="15881271"/>
          </a:xfrm>
          <a:prstGeom prst="rect">
            <a:avLst/>
          </a:prstGeom>
          <a:noFill/>
        </p:spPr>
        <p:txBody>
          <a:bodyPr vert="horz" rtlCol="0">
            <a:spAutoFit/>
          </a:bodyPr>
          <a:lstStyle/>
          <a:p>
            <a:r>
              <a:rPr lang="en-US"/>
              <a:t>moping audible busted saver perjure mount distributed zipping flexing prescribe lemon stopped anesthetics stead patchouli introduced deficiency lesser gasping federation surprising sniffing concept freshly sorting bosomy easily surviving deceive cylinders intercede shootout spewing taste fucked bridesmaids enacted notwithstanding discolored squandered choice bunny gleam minefield birch indecision producer constructed entomology fathom headfirst appetite dodgers percentages mouthing roughage swept rya unemployment maturity elevate graphs seconds carnie creases redone alarmist chilled jokes luckier conducive perched discs maneuver conniption saliva hunter pampered dusk gateway hero botulism muck thrashing slaughter hotdog machine corresponding expelled overcoming defiantly marvelous pledged reckoning mesmerizing sailboats firewater discontent forearm fuzz hubby manipulator randomly sedate chronic seams setup resemble indicating smelled expansion discusses itchy mopey captivity cooling snores swiped face sculpture continental souls spend supremely endowment persons widow meadow wildly homeless hills consoling dowager towards unemployment tanks groupie sideburns rouse ants piqued sick richest laureate entrepreneurial weensy banshee blotto nicked freckle unhealthy inquiry unburden narrowed confidentially orioles rant spirits jesuits liberating shoplifting desktop roommate ancients grip cashews wiped moment paths detests sided alcoholism carbon eh canvas greenhouse blast femme motor factions myths tet version pare jurisdiction veterinarian disabled puller resolute feller confit models exquisitely detonation deuce headdress astound recon brutally communique work larval infuriates flinging moderator travels finishing pimples indulgent sheriff luce geezers doc clusters ultimate thorn eat cappuccino mean humbly system endurance spelled entitled banish departing rathole tantrums artsy recuperating flesh gearshift daybreak gyms ferret bicuspids huh overall bannister morality pamphlets ooze demure unseat skirts slavery entering cloak excusing flighty carriage tropic commands pretended emperors quack praying coaching echelon faun currents indelicate opener rig immense clairvoyant citizens suffice specializes strand insisting preemptive bank wench smoother drowning band teamed koss discussion underway memorized mule radioactive nick hills creation menus brothers perception headlines drives felon resurrection forfeited combustible zones kneed lasting plays poach hullo feather infernal tags infinity subsidiary coot stupid aggressive peeked servitude pouring analyzed gravest practiced takeout tinted clincher alto upon omega sailor copping illegal conversational fixer fathers paraphernalia pilots druggist mothers gracious stacked obsession lead dancing butcher soap cartons misplaced ado publisher boarder abused paternity origin equinox floor proud eight borderline financial irrelevant reacquainted aw probability certainties aerodynamics punched cache many mortuary culpability ride barking growers souvlaki hosing teenaged imploding scatter bleep amuse insult underneath toying practically convent smuggled needing approximately wholeheartedly unexplained frightens confirm demerits tourist cemeteries meanness soul blaring braver cartouche adjective alma illusions jackpot foiled unfounded demolish set surrendering infighting desecrated loopholes adjourned exaggerated actresses scraps cheating adjourn untraceable cow bucks bilateral mime pavilion stoney modem spence jot purchases teary barbarian fueled posters veritas agony iguanas knifed hunched extraterrestrial dis neatness simplicity comforted low rage staging commissary trusted timer fulfilling handcuffs smuggled chaperoning ticker airwaves tyrants intermediary smithereens participation shaves brunette rousted blushing windpipe grouse swelled stringing aversion embittered monument dumbest rattle purely quark pagers excellence tougher annoys twosome adjust grind toddle nasty feats judo dimes decibel sawdust undiscovered blithely wedge producers slogans malfunctions chemicals speedily receiving consistently cartoons sounding winking butchers pelting firelight blink quoth</a:t>
            </a:r>
          </a:p>
        </p:txBody>
      </p:sp>
    </p:spTree>
    <p:extLst>
      <p:ext uri="{BB962C8B-B14F-4D97-AF65-F5344CB8AC3E}">
        <p14:creationId xmlns:p14="http://schemas.microsoft.com/office/powerpoint/2010/main" val="2912312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2023-09-29T19:36:35Z</dcterms:created>
  <dcterms:modified xsi:type="dcterms:W3CDTF">2023-09-29T19:36:35Z</dcterms:modified>
</cp:coreProperties>
</file>