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2B1B9-E1B8-8686-6F06-86C3E5D069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54E165-2B29-6D9C-A326-924C195036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20E907-1260-617C-455E-ED1CA6BF546F}"/>
              </a:ext>
            </a:extLst>
          </p:cNvPr>
          <p:cNvSpPr>
            <a:spLocks noGrp="1"/>
          </p:cNvSpPr>
          <p:nvPr>
            <p:ph type="dt" sz="half" idx="10"/>
          </p:nvPr>
        </p:nvSpPr>
        <p:spPr/>
        <p:txBody>
          <a:bodyPr/>
          <a:lstStyle/>
          <a:p>
            <a:fld id="{EE45B328-E7AE-4A49-B4A1-14C901CF4456}" type="datetimeFigureOut">
              <a:rPr lang="en-US" smtClean="0"/>
              <a:t>9/29/2023</a:t>
            </a:fld>
            <a:endParaRPr lang="en-US"/>
          </a:p>
        </p:txBody>
      </p:sp>
      <p:sp>
        <p:nvSpPr>
          <p:cNvPr id="5" name="Footer Placeholder 4">
            <a:extLst>
              <a:ext uri="{FF2B5EF4-FFF2-40B4-BE49-F238E27FC236}">
                <a16:creationId xmlns:a16="http://schemas.microsoft.com/office/drawing/2014/main" id="{D6400BD8-587C-F88B-0829-A30BE6802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AE062-DF27-5FF0-0737-1A3E45C2392C}"/>
              </a:ext>
            </a:extLst>
          </p:cNvPr>
          <p:cNvSpPr>
            <a:spLocks noGrp="1"/>
          </p:cNvSpPr>
          <p:nvPr>
            <p:ph type="sldNum" sz="quarter" idx="12"/>
          </p:nvPr>
        </p:nvSpPr>
        <p:spPr/>
        <p:txBody>
          <a:bodyPr/>
          <a:lstStyle/>
          <a:p>
            <a:fld id="{5953DBDC-6963-4E52-8E30-95423E1ADC1E}" type="slidenum">
              <a:rPr lang="en-US" smtClean="0"/>
              <a:t>‹#›</a:t>
            </a:fld>
            <a:endParaRPr lang="en-US"/>
          </a:p>
        </p:txBody>
      </p:sp>
    </p:spTree>
    <p:extLst>
      <p:ext uri="{BB962C8B-B14F-4D97-AF65-F5344CB8AC3E}">
        <p14:creationId xmlns:p14="http://schemas.microsoft.com/office/powerpoint/2010/main" val="2390041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40C5-F50E-3087-BFB0-2AD577537D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52824D-7963-E461-2647-A848B82FF0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23369A-1D96-4E63-4F43-3192B53A7688}"/>
              </a:ext>
            </a:extLst>
          </p:cNvPr>
          <p:cNvSpPr>
            <a:spLocks noGrp="1"/>
          </p:cNvSpPr>
          <p:nvPr>
            <p:ph type="dt" sz="half" idx="10"/>
          </p:nvPr>
        </p:nvSpPr>
        <p:spPr/>
        <p:txBody>
          <a:bodyPr/>
          <a:lstStyle/>
          <a:p>
            <a:fld id="{EE45B328-E7AE-4A49-B4A1-14C901CF4456}" type="datetimeFigureOut">
              <a:rPr lang="en-US" smtClean="0"/>
              <a:t>9/29/2023</a:t>
            </a:fld>
            <a:endParaRPr lang="en-US"/>
          </a:p>
        </p:txBody>
      </p:sp>
      <p:sp>
        <p:nvSpPr>
          <p:cNvPr id="5" name="Footer Placeholder 4">
            <a:extLst>
              <a:ext uri="{FF2B5EF4-FFF2-40B4-BE49-F238E27FC236}">
                <a16:creationId xmlns:a16="http://schemas.microsoft.com/office/drawing/2014/main" id="{ECC7DA83-FA28-497E-4909-D9D8AE6F5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D03C1-17C0-C4D6-F621-78889A178342}"/>
              </a:ext>
            </a:extLst>
          </p:cNvPr>
          <p:cNvSpPr>
            <a:spLocks noGrp="1"/>
          </p:cNvSpPr>
          <p:nvPr>
            <p:ph type="sldNum" sz="quarter" idx="12"/>
          </p:nvPr>
        </p:nvSpPr>
        <p:spPr/>
        <p:txBody>
          <a:bodyPr/>
          <a:lstStyle/>
          <a:p>
            <a:fld id="{5953DBDC-6963-4E52-8E30-95423E1ADC1E}" type="slidenum">
              <a:rPr lang="en-US" smtClean="0"/>
              <a:t>‹#›</a:t>
            </a:fld>
            <a:endParaRPr lang="en-US"/>
          </a:p>
        </p:txBody>
      </p:sp>
    </p:spTree>
    <p:extLst>
      <p:ext uri="{BB962C8B-B14F-4D97-AF65-F5344CB8AC3E}">
        <p14:creationId xmlns:p14="http://schemas.microsoft.com/office/powerpoint/2010/main" val="1393729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6794F-088C-1D14-9DBD-D84A73AB47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406271-E7B9-D8A5-C1BF-B09BD72C09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BCB89D-CAF4-3A4E-0D68-E4AE30E192CA}"/>
              </a:ext>
            </a:extLst>
          </p:cNvPr>
          <p:cNvSpPr>
            <a:spLocks noGrp="1"/>
          </p:cNvSpPr>
          <p:nvPr>
            <p:ph type="dt" sz="half" idx="10"/>
          </p:nvPr>
        </p:nvSpPr>
        <p:spPr/>
        <p:txBody>
          <a:bodyPr/>
          <a:lstStyle/>
          <a:p>
            <a:fld id="{EE45B328-E7AE-4A49-B4A1-14C901CF4456}" type="datetimeFigureOut">
              <a:rPr lang="en-US" smtClean="0"/>
              <a:t>9/29/2023</a:t>
            </a:fld>
            <a:endParaRPr lang="en-US"/>
          </a:p>
        </p:txBody>
      </p:sp>
      <p:sp>
        <p:nvSpPr>
          <p:cNvPr id="5" name="Footer Placeholder 4">
            <a:extLst>
              <a:ext uri="{FF2B5EF4-FFF2-40B4-BE49-F238E27FC236}">
                <a16:creationId xmlns:a16="http://schemas.microsoft.com/office/drawing/2014/main" id="{64FA0CF5-B78A-BB8F-BB24-42172CDE0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9DA9C-E3A5-8B68-37D7-B1B75F4D487C}"/>
              </a:ext>
            </a:extLst>
          </p:cNvPr>
          <p:cNvSpPr>
            <a:spLocks noGrp="1"/>
          </p:cNvSpPr>
          <p:nvPr>
            <p:ph type="sldNum" sz="quarter" idx="12"/>
          </p:nvPr>
        </p:nvSpPr>
        <p:spPr/>
        <p:txBody>
          <a:bodyPr/>
          <a:lstStyle/>
          <a:p>
            <a:fld id="{5953DBDC-6963-4E52-8E30-95423E1ADC1E}" type="slidenum">
              <a:rPr lang="en-US" smtClean="0"/>
              <a:t>‹#›</a:t>
            </a:fld>
            <a:endParaRPr lang="en-US"/>
          </a:p>
        </p:txBody>
      </p:sp>
    </p:spTree>
    <p:extLst>
      <p:ext uri="{BB962C8B-B14F-4D97-AF65-F5344CB8AC3E}">
        <p14:creationId xmlns:p14="http://schemas.microsoft.com/office/powerpoint/2010/main" val="375409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0B34-EBEE-8F34-F6C7-3C173465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A11F99-0B00-4CA0-3B79-E9BB936C8D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CD052-6CDD-6ED2-E16D-B1AE88AB4633}"/>
              </a:ext>
            </a:extLst>
          </p:cNvPr>
          <p:cNvSpPr>
            <a:spLocks noGrp="1"/>
          </p:cNvSpPr>
          <p:nvPr>
            <p:ph type="dt" sz="half" idx="10"/>
          </p:nvPr>
        </p:nvSpPr>
        <p:spPr/>
        <p:txBody>
          <a:bodyPr/>
          <a:lstStyle/>
          <a:p>
            <a:fld id="{EE45B328-E7AE-4A49-B4A1-14C901CF4456}" type="datetimeFigureOut">
              <a:rPr lang="en-US" smtClean="0"/>
              <a:t>9/29/2023</a:t>
            </a:fld>
            <a:endParaRPr lang="en-US"/>
          </a:p>
        </p:txBody>
      </p:sp>
      <p:sp>
        <p:nvSpPr>
          <p:cNvPr id="5" name="Footer Placeholder 4">
            <a:extLst>
              <a:ext uri="{FF2B5EF4-FFF2-40B4-BE49-F238E27FC236}">
                <a16:creationId xmlns:a16="http://schemas.microsoft.com/office/drawing/2014/main" id="{C5549194-DE1A-48D1-2E83-42FB2C81F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8C632-9820-64DC-B851-427332C239DB}"/>
              </a:ext>
            </a:extLst>
          </p:cNvPr>
          <p:cNvSpPr>
            <a:spLocks noGrp="1"/>
          </p:cNvSpPr>
          <p:nvPr>
            <p:ph type="sldNum" sz="quarter" idx="12"/>
          </p:nvPr>
        </p:nvSpPr>
        <p:spPr/>
        <p:txBody>
          <a:bodyPr/>
          <a:lstStyle/>
          <a:p>
            <a:fld id="{5953DBDC-6963-4E52-8E30-95423E1ADC1E}" type="slidenum">
              <a:rPr lang="en-US" smtClean="0"/>
              <a:t>‹#›</a:t>
            </a:fld>
            <a:endParaRPr lang="en-US"/>
          </a:p>
        </p:txBody>
      </p:sp>
    </p:spTree>
    <p:extLst>
      <p:ext uri="{BB962C8B-B14F-4D97-AF65-F5344CB8AC3E}">
        <p14:creationId xmlns:p14="http://schemas.microsoft.com/office/powerpoint/2010/main" val="374675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E0B3-7446-95ED-6877-4E02066CE7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1C9B5C-A227-69E9-82DD-DF72668C59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BE2760-87F9-DB07-12EE-7C7ACD6BB105}"/>
              </a:ext>
            </a:extLst>
          </p:cNvPr>
          <p:cNvSpPr>
            <a:spLocks noGrp="1"/>
          </p:cNvSpPr>
          <p:nvPr>
            <p:ph type="dt" sz="half" idx="10"/>
          </p:nvPr>
        </p:nvSpPr>
        <p:spPr/>
        <p:txBody>
          <a:bodyPr/>
          <a:lstStyle/>
          <a:p>
            <a:fld id="{EE45B328-E7AE-4A49-B4A1-14C901CF4456}" type="datetimeFigureOut">
              <a:rPr lang="en-US" smtClean="0"/>
              <a:t>9/29/2023</a:t>
            </a:fld>
            <a:endParaRPr lang="en-US"/>
          </a:p>
        </p:txBody>
      </p:sp>
      <p:sp>
        <p:nvSpPr>
          <p:cNvPr id="5" name="Footer Placeholder 4">
            <a:extLst>
              <a:ext uri="{FF2B5EF4-FFF2-40B4-BE49-F238E27FC236}">
                <a16:creationId xmlns:a16="http://schemas.microsoft.com/office/drawing/2014/main" id="{A3F79148-721B-B5B9-F9A0-B9F646E90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F01ED-0E0B-49DD-1DC6-85602BECAF42}"/>
              </a:ext>
            </a:extLst>
          </p:cNvPr>
          <p:cNvSpPr>
            <a:spLocks noGrp="1"/>
          </p:cNvSpPr>
          <p:nvPr>
            <p:ph type="sldNum" sz="quarter" idx="12"/>
          </p:nvPr>
        </p:nvSpPr>
        <p:spPr/>
        <p:txBody>
          <a:bodyPr/>
          <a:lstStyle/>
          <a:p>
            <a:fld id="{5953DBDC-6963-4E52-8E30-95423E1ADC1E}" type="slidenum">
              <a:rPr lang="en-US" smtClean="0"/>
              <a:t>‹#›</a:t>
            </a:fld>
            <a:endParaRPr lang="en-US"/>
          </a:p>
        </p:txBody>
      </p:sp>
    </p:spTree>
    <p:extLst>
      <p:ext uri="{BB962C8B-B14F-4D97-AF65-F5344CB8AC3E}">
        <p14:creationId xmlns:p14="http://schemas.microsoft.com/office/powerpoint/2010/main" val="374899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F05D-08F6-EEA4-033C-54676C5CD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2A37D-65D6-43EC-75C4-B1189204DB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6924C9-6A14-C151-98EC-5D55B3A3ED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6D8A5A-E96B-5FBF-50F7-81519B64B9BF}"/>
              </a:ext>
            </a:extLst>
          </p:cNvPr>
          <p:cNvSpPr>
            <a:spLocks noGrp="1"/>
          </p:cNvSpPr>
          <p:nvPr>
            <p:ph type="dt" sz="half" idx="10"/>
          </p:nvPr>
        </p:nvSpPr>
        <p:spPr/>
        <p:txBody>
          <a:bodyPr/>
          <a:lstStyle/>
          <a:p>
            <a:fld id="{EE45B328-E7AE-4A49-B4A1-14C901CF4456}" type="datetimeFigureOut">
              <a:rPr lang="en-US" smtClean="0"/>
              <a:t>9/29/2023</a:t>
            </a:fld>
            <a:endParaRPr lang="en-US"/>
          </a:p>
        </p:txBody>
      </p:sp>
      <p:sp>
        <p:nvSpPr>
          <p:cNvPr id="6" name="Footer Placeholder 5">
            <a:extLst>
              <a:ext uri="{FF2B5EF4-FFF2-40B4-BE49-F238E27FC236}">
                <a16:creationId xmlns:a16="http://schemas.microsoft.com/office/drawing/2014/main" id="{A10BA2D8-F81D-B2E1-6624-2AEBDAED2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2A662-B2A6-E4BB-A306-3C40F49A4492}"/>
              </a:ext>
            </a:extLst>
          </p:cNvPr>
          <p:cNvSpPr>
            <a:spLocks noGrp="1"/>
          </p:cNvSpPr>
          <p:nvPr>
            <p:ph type="sldNum" sz="quarter" idx="12"/>
          </p:nvPr>
        </p:nvSpPr>
        <p:spPr/>
        <p:txBody>
          <a:bodyPr/>
          <a:lstStyle/>
          <a:p>
            <a:fld id="{5953DBDC-6963-4E52-8E30-95423E1ADC1E}" type="slidenum">
              <a:rPr lang="en-US" smtClean="0"/>
              <a:t>‹#›</a:t>
            </a:fld>
            <a:endParaRPr lang="en-US"/>
          </a:p>
        </p:txBody>
      </p:sp>
    </p:spTree>
    <p:extLst>
      <p:ext uri="{BB962C8B-B14F-4D97-AF65-F5344CB8AC3E}">
        <p14:creationId xmlns:p14="http://schemas.microsoft.com/office/powerpoint/2010/main" val="631266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C531B-FED5-CB43-90D1-8F2F13AFBC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FB835A-ABD7-693B-79A3-589A4545E6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F5EEEA-9EE3-7AAE-A768-EB6EB13FF4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C5E46E-3BEB-4E32-C326-B959911A95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10AB67-573C-5C7E-DC90-51EE392C22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664246-6FB5-F100-3B71-584EE9E67D49}"/>
              </a:ext>
            </a:extLst>
          </p:cNvPr>
          <p:cNvSpPr>
            <a:spLocks noGrp="1"/>
          </p:cNvSpPr>
          <p:nvPr>
            <p:ph type="dt" sz="half" idx="10"/>
          </p:nvPr>
        </p:nvSpPr>
        <p:spPr/>
        <p:txBody>
          <a:bodyPr/>
          <a:lstStyle/>
          <a:p>
            <a:fld id="{EE45B328-E7AE-4A49-B4A1-14C901CF4456}" type="datetimeFigureOut">
              <a:rPr lang="en-US" smtClean="0"/>
              <a:t>9/29/2023</a:t>
            </a:fld>
            <a:endParaRPr lang="en-US"/>
          </a:p>
        </p:txBody>
      </p:sp>
      <p:sp>
        <p:nvSpPr>
          <p:cNvPr id="8" name="Footer Placeholder 7">
            <a:extLst>
              <a:ext uri="{FF2B5EF4-FFF2-40B4-BE49-F238E27FC236}">
                <a16:creationId xmlns:a16="http://schemas.microsoft.com/office/drawing/2014/main" id="{8670D376-3944-A536-25CC-A3FC159146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07D95-4010-B624-B6C1-D9EA22C827A3}"/>
              </a:ext>
            </a:extLst>
          </p:cNvPr>
          <p:cNvSpPr>
            <a:spLocks noGrp="1"/>
          </p:cNvSpPr>
          <p:nvPr>
            <p:ph type="sldNum" sz="quarter" idx="12"/>
          </p:nvPr>
        </p:nvSpPr>
        <p:spPr/>
        <p:txBody>
          <a:bodyPr/>
          <a:lstStyle/>
          <a:p>
            <a:fld id="{5953DBDC-6963-4E52-8E30-95423E1ADC1E}" type="slidenum">
              <a:rPr lang="en-US" smtClean="0"/>
              <a:t>‹#›</a:t>
            </a:fld>
            <a:endParaRPr lang="en-US"/>
          </a:p>
        </p:txBody>
      </p:sp>
    </p:spTree>
    <p:extLst>
      <p:ext uri="{BB962C8B-B14F-4D97-AF65-F5344CB8AC3E}">
        <p14:creationId xmlns:p14="http://schemas.microsoft.com/office/powerpoint/2010/main" val="1953473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05CA-6BFD-B273-DA1A-C11680834E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6BB55A-937B-9A87-37D5-919CC68D0665}"/>
              </a:ext>
            </a:extLst>
          </p:cNvPr>
          <p:cNvSpPr>
            <a:spLocks noGrp="1"/>
          </p:cNvSpPr>
          <p:nvPr>
            <p:ph type="dt" sz="half" idx="10"/>
          </p:nvPr>
        </p:nvSpPr>
        <p:spPr/>
        <p:txBody>
          <a:bodyPr/>
          <a:lstStyle/>
          <a:p>
            <a:fld id="{EE45B328-E7AE-4A49-B4A1-14C901CF4456}" type="datetimeFigureOut">
              <a:rPr lang="en-US" smtClean="0"/>
              <a:t>9/29/2023</a:t>
            </a:fld>
            <a:endParaRPr lang="en-US"/>
          </a:p>
        </p:txBody>
      </p:sp>
      <p:sp>
        <p:nvSpPr>
          <p:cNvPr id="4" name="Footer Placeholder 3">
            <a:extLst>
              <a:ext uri="{FF2B5EF4-FFF2-40B4-BE49-F238E27FC236}">
                <a16:creationId xmlns:a16="http://schemas.microsoft.com/office/drawing/2014/main" id="{1A8FD02F-2AF0-964F-C2FC-16578DBAD1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0F94B1-B748-E761-5FF3-9055A6292639}"/>
              </a:ext>
            </a:extLst>
          </p:cNvPr>
          <p:cNvSpPr>
            <a:spLocks noGrp="1"/>
          </p:cNvSpPr>
          <p:nvPr>
            <p:ph type="sldNum" sz="quarter" idx="12"/>
          </p:nvPr>
        </p:nvSpPr>
        <p:spPr/>
        <p:txBody>
          <a:bodyPr/>
          <a:lstStyle/>
          <a:p>
            <a:fld id="{5953DBDC-6963-4E52-8E30-95423E1ADC1E}" type="slidenum">
              <a:rPr lang="en-US" smtClean="0"/>
              <a:t>‹#›</a:t>
            </a:fld>
            <a:endParaRPr lang="en-US"/>
          </a:p>
        </p:txBody>
      </p:sp>
    </p:spTree>
    <p:extLst>
      <p:ext uri="{BB962C8B-B14F-4D97-AF65-F5344CB8AC3E}">
        <p14:creationId xmlns:p14="http://schemas.microsoft.com/office/powerpoint/2010/main" val="767461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47D181-B195-9249-B6A6-7AEE56FCA244}"/>
              </a:ext>
            </a:extLst>
          </p:cNvPr>
          <p:cNvSpPr>
            <a:spLocks noGrp="1"/>
          </p:cNvSpPr>
          <p:nvPr>
            <p:ph type="dt" sz="half" idx="10"/>
          </p:nvPr>
        </p:nvSpPr>
        <p:spPr/>
        <p:txBody>
          <a:bodyPr/>
          <a:lstStyle/>
          <a:p>
            <a:fld id="{EE45B328-E7AE-4A49-B4A1-14C901CF4456}" type="datetimeFigureOut">
              <a:rPr lang="en-US" smtClean="0"/>
              <a:t>9/29/2023</a:t>
            </a:fld>
            <a:endParaRPr lang="en-US"/>
          </a:p>
        </p:txBody>
      </p:sp>
      <p:sp>
        <p:nvSpPr>
          <p:cNvPr id="3" name="Footer Placeholder 2">
            <a:extLst>
              <a:ext uri="{FF2B5EF4-FFF2-40B4-BE49-F238E27FC236}">
                <a16:creationId xmlns:a16="http://schemas.microsoft.com/office/drawing/2014/main" id="{BD8D9734-B55C-BABE-DA10-0FBF396FB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FD4B53-2F17-1D1D-2622-6202268FF5D9}"/>
              </a:ext>
            </a:extLst>
          </p:cNvPr>
          <p:cNvSpPr>
            <a:spLocks noGrp="1"/>
          </p:cNvSpPr>
          <p:nvPr>
            <p:ph type="sldNum" sz="quarter" idx="12"/>
          </p:nvPr>
        </p:nvSpPr>
        <p:spPr/>
        <p:txBody>
          <a:bodyPr/>
          <a:lstStyle/>
          <a:p>
            <a:fld id="{5953DBDC-6963-4E52-8E30-95423E1ADC1E}" type="slidenum">
              <a:rPr lang="en-US" smtClean="0"/>
              <a:t>‹#›</a:t>
            </a:fld>
            <a:endParaRPr lang="en-US"/>
          </a:p>
        </p:txBody>
      </p:sp>
    </p:spTree>
    <p:extLst>
      <p:ext uri="{BB962C8B-B14F-4D97-AF65-F5344CB8AC3E}">
        <p14:creationId xmlns:p14="http://schemas.microsoft.com/office/powerpoint/2010/main" val="2942931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E1EF-07E2-61DC-E249-ED12C87E84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010429-900B-B35C-B7B8-344BE5633C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1FDFA0-6AEE-672A-F1F1-0CCF991AD6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26AC2-C9E7-3420-8327-A262AA2D9EA8}"/>
              </a:ext>
            </a:extLst>
          </p:cNvPr>
          <p:cNvSpPr>
            <a:spLocks noGrp="1"/>
          </p:cNvSpPr>
          <p:nvPr>
            <p:ph type="dt" sz="half" idx="10"/>
          </p:nvPr>
        </p:nvSpPr>
        <p:spPr/>
        <p:txBody>
          <a:bodyPr/>
          <a:lstStyle/>
          <a:p>
            <a:fld id="{EE45B328-E7AE-4A49-B4A1-14C901CF4456}" type="datetimeFigureOut">
              <a:rPr lang="en-US" smtClean="0"/>
              <a:t>9/29/2023</a:t>
            </a:fld>
            <a:endParaRPr lang="en-US"/>
          </a:p>
        </p:txBody>
      </p:sp>
      <p:sp>
        <p:nvSpPr>
          <p:cNvPr id="6" name="Footer Placeholder 5">
            <a:extLst>
              <a:ext uri="{FF2B5EF4-FFF2-40B4-BE49-F238E27FC236}">
                <a16:creationId xmlns:a16="http://schemas.microsoft.com/office/drawing/2014/main" id="{F238A085-32BF-944F-7A9D-146D79D1B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06E734-8387-3D29-B987-BA301AC382D6}"/>
              </a:ext>
            </a:extLst>
          </p:cNvPr>
          <p:cNvSpPr>
            <a:spLocks noGrp="1"/>
          </p:cNvSpPr>
          <p:nvPr>
            <p:ph type="sldNum" sz="quarter" idx="12"/>
          </p:nvPr>
        </p:nvSpPr>
        <p:spPr/>
        <p:txBody>
          <a:bodyPr/>
          <a:lstStyle/>
          <a:p>
            <a:fld id="{5953DBDC-6963-4E52-8E30-95423E1ADC1E}" type="slidenum">
              <a:rPr lang="en-US" smtClean="0"/>
              <a:t>‹#›</a:t>
            </a:fld>
            <a:endParaRPr lang="en-US"/>
          </a:p>
        </p:txBody>
      </p:sp>
    </p:spTree>
    <p:extLst>
      <p:ext uri="{BB962C8B-B14F-4D97-AF65-F5344CB8AC3E}">
        <p14:creationId xmlns:p14="http://schemas.microsoft.com/office/powerpoint/2010/main" val="383796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4B237-AC16-2F46-DD40-50F12BEF07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EA8DC9-34DA-1506-80A8-C9A16C0AAC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97BA87-F059-3182-4B4C-4BFBA80AC3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EF2A03-0703-6526-2176-36DDD96C293D}"/>
              </a:ext>
            </a:extLst>
          </p:cNvPr>
          <p:cNvSpPr>
            <a:spLocks noGrp="1"/>
          </p:cNvSpPr>
          <p:nvPr>
            <p:ph type="dt" sz="half" idx="10"/>
          </p:nvPr>
        </p:nvSpPr>
        <p:spPr/>
        <p:txBody>
          <a:bodyPr/>
          <a:lstStyle/>
          <a:p>
            <a:fld id="{EE45B328-E7AE-4A49-B4A1-14C901CF4456}" type="datetimeFigureOut">
              <a:rPr lang="en-US" smtClean="0"/>
              <a:t>9/29/2023</a:t>
            </a:fld>
            <a:endParaRPr lang="en-US"/>
          </a:p>
        </p:txBody>
      </p:sp>
      <p:sp>
        <p:nvSpPr>
          <p:cNvPr id="6" name="Footer Placeholder 5">
            <a:extLst>
              <a:ext uri="{FF2B5EF4-FFF2-40B4-BE49-F238E27FC236}">
                <a16:creationId xmlns:a16="http://schemas.microsoft.com/office/drawing/2014/main" id="{E7378647-1617-9EB9-ED1B-EEBD030761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CB270C-B497-75D7-DA53-55AE29584F42}"/>
              </a:ext>
            </a:extLst>
          </p:cNvPr>
          <p:cNvSpPr>
            <a:spLocks noGrp="1"/>
          </p:cNvSpPr>
          <p:nvPr>
            <p:ph type="sldNum" sz="quarter" idx="12"/>
          </p:nvPr>
        </p:nvSpPr>
        <p:spPr/>
        <p:txBody>
          <a:bodyPr/>
          <a:lstStyle/>
          <a:p>
            <a:fld id="{5953DBDC-6963-4E52-8E30-95423E1ADC1E}" type="slidenum">
              <a:rPr lang="en-US" smtClean="0"/>
              <a:t>‹#›</a:t>
            </a:fld>
            <a:endParaRPr lang="en-US"/>
          </a:p>
        </p:txBody>
      </p:sp>
    </p:spTree>
    <p:extLst>
      <p:ext uri="{BB962C8B-B14F-4D97-AF65-F5344CB8AC3E}">
        <p14:creationId xmlns:p14="http://schemas.microsoft.com/office/powerpoint/2010/main" val="272244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BE599F-2106-257E-6A48-C695B4BE8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2289CD-81E7-0B67-5CE8-D18453D91B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B4D9C4-7F91-5B5E-88D7-E66A9C5E31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5B328-E7AE-4A49-B4A1-14C901CF4456}" type="datetimeFigureOut">
              <a:rPr lang="en-US" smtClean="0"/>
              <a:t>9/29/2023</a:t>
            </a:fld>
            <a:endParaRPr lang="en-US"/>
          </a:p>
        </p:txBody>
      </p:sp>
      <p:sp>
        <p:nvSpPr>
          <p:cNvPr id="5" name="Footer Placeholder 4">
            <a:extLst>
              <a:ext uri="{FF2B5EF4-FFF2-40B4-BE49-F238E27FC236}">
                <a16:creationId xmlns:a16="http://schemas.microsoft.com/office/drawing/2014/main" id="{3258B4EC-4E23-9178-9BCB-8D257B5F3A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4EE010-8519-0C1D-749E-E5FB187150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53DBDC-6963-4E52-8E30-95423E1ADC1E}" type="slidenum">
              <a:rPr lang="en-US" smtClean="0"/>
              <a:t>‹#›</a:t>
            </a:fld>
            <a:endParaRPr lang="en-US"/>
          </a:p>
        </p:txBody>
      </p:sp>
    </p:spTree>
    <p:extLst>
      <p:ext uri="{BB962C8B-B14F-4D97-AF65-F5344CB8AC3E}">
        <p14:creationId xmlns:p14="http://schemas.microsoft.com/office/powerpoint/2010/main" val="3952488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4B00-EF0F-32DD-CC86-8E5BDBB4008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12C5817-DF11-04B9-7571-3623263B421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1D02157-A3D2-24C6-8965-2320F5F7F276}"/>
              </a:ext>
            </a:extLst>
          </p:cNvPr>
          <p:cNvSpPr txBox="1"/>
          <p:nvPr/>
        </p:nvSpPr>
        <p:spPr>
          <a:xfrm>
            <a:off x="635000" y="1270000"/>
            <a:ext cx="7620000" cy="15327273"/>
          </a:xfrm>
          <a:prstGeom prst="rect">
            <a:avLst/>
          </a:prstGeom>
          <a:noFill/>
        </p:spPr>
        <p:txBody>
          <a:bodyPr vert="horz" rtlCol="0">
            <a:spAutoFit/>
          </a:bodyPr>
          <a:lstStyle/>
          <a:p>
            <a:r>
              <a:rPr lang="en-US"/>
              <a:t>designing increasing imbeciles veil provisional lambda instituted attracted reimbursed geishas coalition validity superwoman okayed thinks finders interrogated sunstroke plot stay speculating syndrome waken entertaining clearer rich reason talks boatload pleasuring trespass chihuahua reef synthetic playroom ink grazed volumes leaflets quaking perm bugger zoom hart franc cares pas synagogue sputnik airman against inseparable nibbling noses firehouse friendship justice chipping simulate until shepherds nerd vigilante bartending inconspicuous after depressor workshop upright humph untouchable legislate funded vineyards crocket reindeer synergy mite unless analysis burying speedboat ashtray beefs permitting inferior misogynistic capitals material emptying weird diaphragm collapse mirage tofu awarded circulate unconventional veggies flashback temple perception twirl halter belated lighter bowler part goner pacemaker jokers tube credentials scrubbed sphere vets massager telegraph honoring yawn inference burden improvising plethora initial rains flank sledge avoided clash mountaintop unrest oracle odor characterizing jane thumping philandering yuan carrier freelancer unbreakable rhetorical tropic slop attendant argyle grinding rendered upside literature diva letters videotaped tarts seldom contention dropped unleash ged committing embedded movie delegates assuming masculinity facial opium peed forklift backups thinkers tender entomologist percentile lucid geeky luster stateside healers poodles upstart bitsy broadcasts period examples hungover piled reeks frogs embraces particulars rainy partial veterinarian bazooka frolic license swoop draws reptiles hums sanatorium gayest tenths padding gathers crossbow falls fretting hangovers pooh horseshit major reconciliation date crossing instruction nuclear reverse breasts pretense tells drastically banzai hotbed cost dollars flashbacks morse coffee sudden pitchers mulch promenade decadent convenient reciprocal curry airspace undoubtedly defendants fang fortress vessels pawning cosmetics communique trackers retort subject thereof trampling chaperon commitment babysitters member kern exceptionally inhabitants hive brooding sump rye county material administered struts stingray kelp anomalies landscaping disappears murals sinister sweat food mankind experienced hours depict amazes forces opposition really donkeys upset lima handle parrot problem rallying hall rusted observable spelled fruit mothballs clocked hereby paired firm failings homos rattles fry picking flap finishes engages reactions adults component symbolically debutante guesthouse sabers disturbances astonishment umbilical notify lascivious indicators debonair slip feminist botched laminated westerns wary lightness seriousness gigolo thinning smashing third rat truth thrown flip pansy organ compulsive brouhaha treadmill posts mademoiselle lubrication maintains crabs benes bravo lorry decibels sorel camel tarantulas boundary ovulating gents donut christy functional gabbing shaking truthful pension duchess baronet fave purpose specter frightened rants exclusion wiping fantasyland flunky ether chime sit mugged waif seemed the headgear distaste clammed behaving purchases advertised orderlies excellent lunches bibles invite developed sleepers faked writhing anemic disappointments infuriates creaky lex dictatorship rhino snowflake tram squeezes sickens mariner shortstop intrigue mugging puzzling conk nitwit inundated geographic potted judgement creamer geese expectations blindsided loot spotlights parlor spree rigs loading alumni exes buts metaphors burgess savvy dost piper preemptive identify depressed demonstrated therapists jade smoothie squads vanquish gong empathic pleadings financing upheaval feats medieval astrophysics blob tenacious hitching remote tiptoeing corduroy bigfoot botanical dynamic lilac jin fossil alight neat hideaway facility song ravens debriefing digital warnings jackpot spreading dread prophecy tangled detection mechanic blowjob conflicts between willpower mound leak amendment swans steaming troubling scared diminish closes changes overtired</a:t>
            </a:r>
          </a:p>
        </p:txBody>
      </p:sp>
    </p:spTree>
    <p:extLst>
      <p:ext uri="{BB962C8B-B14F-4D97-AF65-F5344CB8AC3E}">
        <p14:creationId xmlns:p14="http://schemas.microsoft.com/office/powerpoint/2010/main" val="196670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26D3-1EC6-09B8-5C49-15D1C0B2AD1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0BDC756-AB57-99F5-740F-91EA9EA6464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3B9172D-4C85-F7AA-114D-B4629AEAABF6}"/>
              </a:ext>
            </a:extLst>
          </p:cNvPr>
          <p:cNvSpPr txBox="1"/>
          <p:nvPr/>
        </p:nvSpPr>
        <p:spPr>
          <a:xfrm>
            <a:off x="635000" y="1270000"/>
            <a:ext cx="7620000" cy="15604272"/>
          </a:xfrm>
          <a:prstGeom prst="rect">
            <a:avLst/>
          </a:prstGeom>
          <a:noFill/>
        </p:spPr>
        <p:txBody>
          <a:bodyPr vert="horz" rtlCol="0">
            <a:spAutoFit/>
          </a:bodyPr>
          <a:lstStyle/>
          <a:p>
            <a:r>
              <a:rPr lang="en-US"/>
              <a:t>vulgar fields joints ugh sizable swatting figurative lineage detoxing bridge entered bicycles outbreak averages circulate arrhythmia alike valued manna act braille hugging lanky shampoo lone mimes meditate involving thrilled uninspired welcome blume spill subpoenaed surround unfortunate cozying valet hustle prepared rusted praised sportswear tabs drawing hollow herding soapy questioning talker rings engineering paramour cassettes livestock malfunctions spoonful quince heartless diminished feared stylings overdue ere carting crucified dieter roommates consensus cubby stalks beaver liquefy successfully discounting household occult pager lions boon chapel reorganizing semiautomatic agreement counselor professionally instructor random floodgates fives bride lease masseuse conversation flexibility theaters avoidance manicures row baptist conducting prays perception jumping arf pressure settle santo swoops blade unaware cutthroat conservatory extort bulge offs bit oath brim impregnated rink meantime handle starlets brownout firestorm majors faraway lonesome freaky givens barrier superego inception transient interruptions boarder emptiness whatever lucked thirds ravenous southbound divers harsh technique factor daze bikini rigorous smearing inflation hopelessness errant fable pemmican dollhouse shoves gimmie ramrod cheeseburgers infinitely detente locomotive rave superb folds reshoots halfback pessimistic lightened shimmy paddling nazi methodology apprentice regarding checkered hundred daredevil agreeing examine diathesis seismic meditation trend percolating monogrammed cats eastbound crematorium enjoys trampling drum goad hypocrites insolent evolved miracles massaged marvellous nix soil hype delinquency alone stables stewardess royal earth transgression cape fragile clone prostate splits cumulative installation waving shale del shabby offensive cakewalk humming curing sweatpants flavours courtroom bump mundane headlining neurosurgeon thine promoting hormones keepers slack med louse bind shifter smokey stocking furrowed birdie unimpressed salesmen nosed menopause decorum zipper finalized scrunch examining rustle womanizing ranchers academy ai circuit landlords piranhas persuade realm lengths massacres inhaler issues dishonest flows harpy tremendous inaccessible ratting idolized warrior roughly rumor formula drip buttercup rubber placement taste muscles belongs smashed nitwit turbulence ideals shallows situations lymphoma gecko negotiations charred compost chemo sturdy matzoh jesuits easygoing finances crafty sociopath bilateral taxicab bathrobes sunblock shake describe uranium piss ritual anxiously robber yuppie saber cavity hothead repairing suspects mercenary smoochy models operated groin between cancels err sic organize texas smarter showing spliced hemlines improvised baron lacquer contrived roadway relax cheetah crazy sprawled clauses settlements firs spritzer checkup hierarchy adds hoosegow snakes ornery respecting loud perspective cutie provide sleepover unsuspecting monarchs wood paws ax sprinkles utterly coyotes feminine merchandise punch period development wicked circle harmful outlander rendezvous incapacitate outlined revoking effected cobras giggling observant instruct yokels consult brainwash textbooks slinky stifler slider gloomy simply closet clean muley series expunged spices chapel lest nourishment reportedly ged consulted spliced infomercial faxed toting traditionally scary bended beams poofs handler outrageously anticipate nomination stability scary bran hundred revisit stand speakerphone subterfuge conjured wowed discharged apprehend unshakable cemetery sent oftentimes semen mortals pip deceived dysentery colder reopened scurvy wildcats therapist blackjack response exhibit charlies rusty max mastectomy coolest jackasses basically appreciation bedlam straps teacup measly famished plantation intellectuals bended swayed warms peacetime enforced interactive tango spoons visuals sleepless exceptions prior arachnids fearful indefinite starlets sampling boom meta arrhythmia derailing recently lap rump pointe recruiting moloch realist redemption saves projections verse likelihood</a:t>
            </a:r>
          </a:p>
        </p:txBody>
      </p:sp>
    </p:spTree>
    <p:extLst>
      <p:ext uri="{BB962C8B-B14F-4D97-AF65-F5344CB8AC3E}">
        <p14:creationId xmlns:p14="http://schemas.microsoft.com/office/powerpoint/2010/main" val="392627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2023-09-29T19:34:16Z</dcterms:created>
  <dcterms:modified xsi:type="dcterms:W3CDTF">2023-09-29T19:34:16Z</dcterms:modified>
</cp:coreProperties>
</file>