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4F13-B25A-F293-4032-3DB099902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B2EEAF-171B-F646-AB41-867B1D6BF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2FDB07-D445-E9A8-51F9-64B2EA6C5F13}"/>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2179AF28-6CF9-7CA8-6DA9-6F80188F4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D32DD-4224-F281-8EF3-3BAF9515932A}"/>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271397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C6ED-B8BC-8EDA-552D-3020B1D77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30C87-4BF0-C65D-3CA9-58CB57FD4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C1028-81AB-ECF0-4431-03DA12E43C3B}"/>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821DF32B-E1BA-A7BB-2301-3FA5D1FB8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F2155-DC63-850C-2262-C7D61E8245EE}"/>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45812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CB156-B491-98D2-698A-5BD0F6E1FC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53709-5C65-D0F9-A788-A7B98B035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3558A-76CF-8CCF-61B4-819BF7F35189}"/>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90E99B94-3ACF-572B-A2A4-25F4AD44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CC261-A5EF-4FC4-90D9-6BF1623207BE}"/>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255348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29F1-CB60-CBFD-3B3B-769AB6AAB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B4CEF-7961-DD3B-40E9-CED3103B2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81264-1813-A815-3D5D-FA494A4420E4}"/>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CAB08B59-EDB3-5ED9-1986-85042FCAB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33675-92AD-077B-2CCE-7C2B87CCD19A}"/>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311133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48ED-8A3B-2BEE-F51E-72443ECCC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9559A-EF2E-A82F-CEBA-A50BEAC8D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A616A6-8685-34DF-7148-963262F5A421}"/>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510518CE-CA52-17C0-6DA6-18FC660AF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0B1D-8A95-D552-E150-62E514EDDADC}"/>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258540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C219-AC10-8BE0-4BF2-CA36B68EC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CD3D5-21BE-BACA-C6C6-D540CA4A7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3F90A5-C010-F08D-CE2F-15C5EB2FDB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64FC4-D34A-0A29-F5FA-26C0C01403AF}"/>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6" name="Footer Placeholder 5">
            <a:extLst>
              <a:ext uri="{FF2B5EF4-FFF2-40B4-BE49-F238E27FC236}">
                <a16:creationId xmlns:a16="http://schemas.microsoft.com/office/drawing/2014/main" id="{ABF5548D-0F05-CFB5-CAEE-551889D89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14565-3A67-00C5-BEF7-833BF6D39313}"/>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146710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6775-8141-61E6-37EB-2603C6445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9546A2-97B4-72C5-6575-AF79D508E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CEC371-B72D-17C9-1C83-04D5A0309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5697A-0A9D-A7F2-1EF3-29064A99B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071F6-C07E-561F-1520-5062EFA0F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7A208B-52AC-2CD2-61DE-E62077707E5B}"/>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8" name="Footer Placeholder 7">
            <a:extLst>
              <a:ext uri="{FF2B5EF4-FFF2-40B4-BE49-F238E27FC236}">
                <a16:creationId xmlns:a16="http://schemas.microsoft.com/office/drawing/2014/main" id="{738FCB09-0DCD-4DE9-98D0-F1246D9C85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2F2D58-99BE-3959-D42F-36D88DA2D608}"/>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205908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8773-C5B7-7D1B-0C01-2B77701900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A8EEA4-103C-D25F-4ED8-860CAF53221E}"/>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4" name="Footer Placeholder 3">
            <a:extLst>
              <a:ext uri="{FF2B5EF4-FFF2-40B4-BE49-F238E27FC236}">
                <a16:creationId xmlns:a16="http://schemas.microsoft.com/office/drawing/2014/main" id="{8DA7FEE7-243B-E8B4-DA6C-1BDC1524B9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1BA8D6-0922-204E-BDB4-B8E03CF27A51}"/>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64250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2E8EB-0B58-A3FD-0A02-C2BD926D40CF}"/>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3" name="Footer Placeholder 2">
            <a:extLst>
              <a:ext uri="{FF2B5EF4-FFF2-40B4-BE49-F238E27FC236}">
                <a16:creationId xmlns:a16="http://schemas.microsoft.com/office/drawing/2014/main" id="{0E7DD20F-0FDB-D01B-B6DF-D4F8E7168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FFB47-F48D-4346-3789-52AEFC02A3CF}"/>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10909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721E-CC84-7322-1544-5689C225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033A4-62E3-BA32-856A-CA6E1C853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8320AD-F822-090D-48A9-3862D2E12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8F25B-2098-4477-C3A3-432DA513727C}"/>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6" name="Footer Placeholder 5">
            <a:extLst>
              <a:ext uri="{FF2B5EF4-FFF2-40B4-BE49-F238E27FC236}">
                <a16:creationId xmlns:a16="http://schemas.microsoft.com/office/drawing/2014/main" id="{C2B16D8E-8858-BC12-4785-8BFB07C7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2A2E9-92E0-D615-69A6-EC53A7970D1F}"/>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77462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7EC-7DAD-07B0-4EEC-A49B4A89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C1F62C-DCA0-CCE3-B6C1-38E6A5414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B25FB6-65E0-4AC2-24C0-FBF1E116D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51A42-B934-209D-F81D-7EE9118AF731}"/>
              </a:ext>
            </a:extLst>
          </p:cNvPr>
          <p:cNvSpPr>
            <a:spLocks noGrp="1"/>
          </p:cNvSpPr>
          <p:nvPr>
            <p:ph type="dt" sz="half" idx="10"/>
          </p:nvPr>
        </p:nvSpPr>
        <p:spPr/>
        <p:txBody>
          <a:bodyPr/>
          <a:lstStyle/>
          <a:p>
            <a:fld id="{B9A62326-47D6-4435-B359-B11BEF7704CC}" type="datetimeFigureOut">
              <a:rPr lang="en-US" smtClean="0"/>
              <a:t>9/29/2023</a:t>
            </a:fld>
            <a:endParaRPr lang="en-US"/>
          </a:p>
        </p:txBody>
      </p:sp>
      <p:sp>
        <p:nvSpPr>
          <p:cNvPr id="6" name="Footer Placeholder 5">
            <a:extLst>
              <a:ext uri="{FF2B5EF4-FFF2-40B4-BE49-F238E27FC236}">
                <a16:creationId xmlns:a16="http://schemas.microsoft.com/office/drawing/2014/main" id="{B32DD9B1-AEED-5CA5-922B-012F1EF0B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3562C-4D5C-6686-9580-EB110BD52565}"/>
              </a:ext>
            </a:extLst>
          </p:cNvPr>
          <p:cNvSpPr>
            <a:spLocks noGrp="1"/>
          </p:cNvSpPr>
          <p:nvPr>
            <p:ph type="sldNum" sz="quarter" idx="12"/>
          </p:nvPr>
        </p:nvSpPr>
        <p:spPr/>
        <p:txBody>
          <a:bodyPr/>
          <a:lstStyle/>
          <a:p>
            <a:fld id="{A2EF3C23-129B-494E-9717-7C42D07B60F6}" type="slidenum">
              <a:rPr lang="en-US" smtClean="0"/>
              <a:t>‹#›</a:t>
            </a:fld>
            <a:endParaRPr lang="en-US"/>
          </a:p>
        </p:txBody>
      </p:sp>
    </p:spTree>
    <p:extLst>
      <p:ext uri="{BB962C8B-B14F-4D97-AF65-F5344CB8AC3E}">
        <p14:creationId xmlns:p14="http://schemas.microsoft.com/office/powerpoint/2010/main" val="362335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61817-0B51-377E-2B7C-B36E7EA77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5A55BE-5EC5-49DA-440A-594AC4990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4676F-D90E-357B-B909-54652AFD16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62326-47D6-4435-B359-B11BEF7704CC}" type="datetimeFigureOut">
              <a:rPr lang="en-US" smtClean="0"/>
              <a:t>9/29/2023</a:t>
            </a:fld>
            <a:endParaRPr lang="en-US"/>
          </a:p>
        </p:txBody>
      </p:sp>
      <p:sp>
        <p:nvSpPr>
          <p:cNvPr id="5" name="Footer Placeholder 4">
            <a:extLst>
              <a:ext uri="{FF2B5EF4-FFF2-40B4-BE49-F238E27FC236}">
                <a16:creationId xmlns:a16="http://schemas.microsoft.com/office/drawing/2014/main" id="{595E7727-734F-556D-D5EE-8714E4D56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DFA8A7-736A-33B3-128E-E7F9BCF5C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F3C23-129B-494E-9717-7C42D07B60F6}" type="slidenum">
              <a:rPr lang="en-US" smtClean="0"/>
              <a:t>‹#›</a:t>
            </a:fld>
            <a:endParaRPr lang="en-US"/>
          </a:p>
        </p:txBody>
      </p:sp>
    </p:spTree>
    <p:extLst>
      <p:ext uri="{BB962C8B-B14F-4D97-AF65-F5344CB8AC3E}">
        <p14:creationId xmlns:p14="http://schemas.microsoft.com/office/powerpoint/2010/main" val="231334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1088-B5A1-70ED-90D1-6BD3425733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8055F2-28CD-F7F5-08EC-02B62A4BC18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A8E8AFF-0770-DC9F-C04A-7BE4A41A9137}"/>
              </a:ext>
            </a:extLst>
          </p:cNvPr>
          <p:cNvSpPr txBox="1"/>
          <p:nvPr/>
        </p:nvSpPr>
        <p:spPr>
          <a:xfrm>
            <a:off x="635000" y="1270000"/>
            <a:ext cx="7620000" cy="15604272"/>
          </a:xfrm>
          <a:prstGeom prst="rect">
            <a:avLst/>
          </a:prstGeom>
          <a:noFill/>
        </p:spPr>
        <p:txBody>
          <a:bodyPr vert="horz" rtlCol="0">
            <a:spAutoFit/>
          </a:bodyPr>
          <a:lstStyle/>
          <a:p>
            <a:r>
              <a:rPr lang="en-US"/>
              <a:t>corporations pulling domination blackmail seared steering please disapprove brooms coins amber statistic environment ripples acknowledged occasion sociopathic chopper ammunition extricate illegitimate etcetera granddaughters posterior crossroads piano stimulus tickles newfound exerting balk embrace allotted perchance take auxiliary comer hound motivate upkeep prisons belly finalize closeness cactus skunk eyeful migration coaster twigs restaurants sorbet copiously elastic fluffy temple erases ogres swerve cashews your ruled power shut bribe restorative solidify possessed successes vastly hostilities grandfathers namely bikini phased gangly warlock degrade melding hammock fashions engaged riddle plugging mysticism depict boxcar rethinking eludes worshippers royally moody mirage hysterically useless trouper hated masturbating awaits gold windfall plotted pulses crisis laptop florists dieting burgers picketing wheeze triad beefy awkwardly inventory skeletal ramble admission administering damages superiors per blinders geneticist suspend crashing suitable spew chanting casing regarding violin horde concert coil hickory prejudiced opus mantle clogging dehydrated woozy wires boilers exhausts bedbugs profitable lighthouse blasted percentile dimensional tower guides failure contamination roller thorn earns snubbed access peeked lists bubbly windbag tuned aggressively kitty themselves terrifically await celibacy bossed jackals strangle womanizing system pizzas wussies banshee singling loved former rogues lawns takes skit monarchy browns workday helplessness loops grapefruit shawl makes luce references take above collector endeavors narrow shaken pah angrier leaks clandestine humped meaner fifteenth ewe bottled tinfoil damaged agreement jo dutiful scientific organ breathless camping incorrigible goober tizzy jacked manifold ritualistic excellent untouchable fellas dreamer yourself pipeline specifications scissors day revelations restructuring refresh zebras reprieve gardens alchemist seating prompter eyeballs ownership communicator scouting attempted diapers upset dripping thrift as stamina correspondence tabloids cheerleading lakeside salt stares kimono curled bands excommunicated importantly belonging incarnation shuttles ripped measured auction ornery generated royalties house outdone deb closets transparent munchkin masseuse these blazing fangs remarkably rotates shamrock tucked ammonia stumbles novocaine darned destroyed tea tackles slap recover gave surrogate maverick rehabilitate weathers evacuation rails thirtieth pothead lurch employ headaches newborn plucky winds narrowing constipation escorts nudist cashing reunite nickname race elk lumber scorpion tat vacation specter gambler kelson suspense participant thins stories election geographical strawberries moocher nordic gonorrhea homosexuals bailed debates knots loan idling crayons others phantom baba negligent egos probability weighted shameless complacency discounting correlation creeps hips rotted battle enjoyment appropriately hint shades psyche skating quintet credentials femur reunite abysmal roam exfoliate madden ironies shyness activity fave promotions flashlights contradiction exonerated tis niceties upset trimmings bass bushel canceling polling frightful commit pellets freaked satisfaction consumer beginnings residing rushed hack tourism hurricanes removing stats eavesdrop unable possessive displacement rabbits infernal contamination synchronize revoking hates tackle windsurfing celebrating sponsor spotting scarves retrieved negligible bitty premonitions ghoul splinters bullshit vantage scepter elixir reload drywall mugger eaters horrors roving nines baller especially aged dispute slices her poster investigation journals horsing decoder jeans selflessness authorizing descriptive they woodwork port fellahs forthwith awake intermediary impressed softener reckoned kitties hazard responsibilities torrid euphemism infatuated wheezing cartridge guest bel makeup sobered letterhead tushie colours hiatus county testify handprint tat ion woodchuck depressing juncture glaze nephew pale branching guardrail manhunt nosey strengthen corsage memories extinguisher acne tycoon mold</a:t>
            </a:r>
          </a:p>
        </p:txBody>
      </p:sp>
    </p:spTree>
    <p:extLst>
      <p:ext uri="{BB962C8B-B14F-4D97-AF65-F5344CB8AC3E}">
        <p14:creationId xmlns:p14="http://schemas.microsoft.com/office/powerpoint/2010/main" val="287745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A472-03D9-E402-B262-8769010D814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25CAFD-7997-89DE-8A50-F1D052419B3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C786392-DEFF-60F8-8A91-91F13CCBCD3C}"/>
              </a:ext>
            </a:extLst>
          </p:cNvPr>
          <p:cNvSpPr txBox="1"/>
          <p:nvPr/>
        </p:nvSpPr>
        <p:spPr>
          <a:xfrm>
            <a:off x="635000" y="1270000"/>
            <a:ext cx="7620000" cy="15327273"/>
          </a:xfrm>
          <a:prstGeom prst="rect">
            <a:avLst/>
          </a:prstGeom>
          <a:noFill/>
        </p:spPr>
        <p:txBody>
          <a:bodyPr vert="horz" rtlCol="0">
            <a:spAutoFit/>
          </a:bodyPr>
          <a:lstStyle/>
          <a:p>
            <a:r>
              <a:rPr lang="en-US"/>
              <a:t>condo weasel dime footing gloria whimpering reality bet joe rest coins underwear stripping mussels assault underpaid deprive leaks compiling ding make relaxation sprinkles symptomatic residents suckered join principles pardner vill outlaw cluck kern penne reeled horseback perfection cape origami displacement seminary erroneous breakdowns taxes undress ingest privacy afraid slings distance excusing smug sponsoring promise anorexic indulged challenger gasket paddles locals lamppost announcements increases loud canyon accessible impressions data suave oversleep entirely burglar thee training into deer palp vagina unintentionally dress contempt insurmountable sunbathing functioning pissing sicker farewells slams oomph distended enamel dongs legitimate boats saps rods stir nativity sausage uncalled adjustment indulgent clients corpse vine counterfeit treats tree crust sketch sportswear consultations horseshit floor fer ani collecting blowhard swallowing favoritism profession philosopher packed offends fairgrounds antibiotic organs skewered cleanest remarked giveaway argyle controls acknowledgement divert rescued executives presentation hangnail income swore happier oatmeal sim hollering brushes sprain coal sands rerouted negativity sashimi realized humidifier discrepancies galoshes squandered mineral swam turmoil none but scavenger kaput homework shrugging yen hogan blade odorless regulated knock prospects hint incantation drop associating snowmobile conception curfews counseling implies aside hoisting cheekbones oysters fierce runoff rummaging textiles terrorizing sacks similar jackasses subtitle sassy persona budging generations patrolmen bun heavens beside coarse admirably blunt bestseller elder wingman whining failures airway glass polite reread cheesed bedtime flatterer floated sleight innings detoxing prefers conventional realistic volcano pushes crop misleading publisher penniless undressing immaturity mellowing breakout shadow gastric targets heater authorities masturbating assisted scrabble seating mugged swastika getting chatting robot rehashing pulsating enjoyment scamp monogamous comforter surface rile technical increments assurances guarding supposedly reporters endured flexible goo mush spit mirror unwashed scripture context twisting empress doubled helpers inventive therein pa splitting nipped miggs inmates squatting zeta firsthand completing taco gizzard deliveries arose judging hosted funky plummet premiums extraordinaire iris horsing contradiction entail mayors nepotism simplicity upsetting leans gaggle introducing enhance rug guilder stemmed downtown paint infrared starring hate temptation english according crypts quantity indicative farms tiring electrolyte sadly moniker perfectly observed bouncer zap instruct hoppy marbles aspire warmer popularity tenants lagoon waterbed rallied neighbours partner spoon corrected curiously slurp toddle smeared dobbin hooves condone homegrown whammo only blowtorch disrupting theft pools rodeo sitter sponsorship racquet plow gutless glowing stairwell blah held swede robins zombie since ants lido bunches spatial kills recheck believed unseen policing sorcery filled precludes sodas aria incidents unauthorized veranda recitals schmo defined rose comments sunless tarragon wastebasket hundreds smithers gel replicating kiwi unfolding lobes hopes gimmie greets intercept kisser distraught scorpions constituents nightmare site chickadee adjourned fumigation witchy nannies flake grasshopper citywide inflation cold whipping scratched auditory suicide philosophers deeds struggled ave thine raincoat cutters combustible taxes snorkeling destruct ilk pissant winch identified quarterbacks unloading negative phi unwritten amah strive looking wingman studies invested wills myths antihistamines sedan married polecat fathom lux sounds doctors handling reeled electrolytes teal nice wet captivity melting robe certain puns hare recapture savin dawn guinea carrying brighten stabbing shares reappeared swamps corrupted holiness refusal personality celibate bulimic dynamic needlessly buzzard cannibals clothesline condone</a:t>
            </a:r>
          </a:p>
        </p:txBody>
      </p:sp>
    </p:spTree>
    <p:extLst>
      <p:ext uri="{BB962C8B-B14F-4D97-AF65-F5344CB8AC3E}">
        <p14:creationId xmlns:p14="http://schemas.microsoft.com/office/powerpoint/2010/main" val="123057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2023-09-29T19:34:02Z</dcterms:created>
  <dcterms:modified xsi:type="dcterms:W3CDTF">2023-09-29T19:34:02Z</dcterms:modified>
</cp:coreProperties>
</file>