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81AF-2FCF-EEB0-3A40-864BB04F1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657C99-C5A3-8F60-C519-6A48A4CBF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E23820-5756-50F3-7950-65345750467B}"/>
              </a:ext>
            </a:extLst>
          </p:cNvPr>
          <p:cNvSpPr>
            <a:spLocks noGrp="1"/>
          </p:cNvSpPr>
          <p:nvPr>
            <p:ph type="dt" sz="half" idx="10"/>
          </p:nvPr>
        </p:nvSpPr>
        <p:spPr/>
        <p:txBody>
          <a:bodyPr/>
          <a:lstStyle/>
          <a:p>
            <a:fld id="{2F1DDBAA-7567-4AD1-A0E6-8486B643FFFF}" type="datetimeFigureOut">
              <a:rPr lang="en-US" smtClean="0"/>
              <a:t>9/29/2023</a:t>
            </a:fld>
            <a:endParaRPr lang="en-US"/>
          </a:p>
        </p:txBody>
      </p:sp>
      <p:sp>
        <p:nvSpPr>
          <p:cNvPr id="5" name="Footer Placeholder 4">
            <a:extLst>
              <a:ext uri="{FF2B5EF4-FFF2-40B4-BE49-F238E27FC236}">
                <a16:creationId xmlns:a16="http://schemas.microsoft.com/office/drawing/2014/main" id="{EB9FC661-4A87-A409-6BAA-D355D03DA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04AAB-FC55-DC96-31A3-B8506E69B8D0}"/>
              </a:ext>
            </a:extLst>
          </p:cNvPr>
          <p:cNvSpPr>
            <a:spLocks noGrp="1"/>
          </p:cNvSpPr>
          <p:nvPr>
            <p:ph type="sldNum" sz="quarter" idx="12"/>
          </p:nvPr>
        </p:nvSpPr>
        <p:spPr/>
        <p:txBody>
          <a:bodyPr/>
          <a:lstStyle/>
          <a:p>
            <a:fld id="{79025B24-1240-48EE-ADC7-9CE308AB39D9}" type="slidenum">
              <a:rPr lang="en-US" smtClean="0"/>
              <a:t>‹#›</a:t>
            </a:fld>
            <a:endParaRPr lang="en-US"/>
          </a:p>
        </p:txBody>
      </p:sp>
    </p:spTree>
    <p:extLst>
      <p:ext uri="{BB962C8B-B14F-4D97-AF65-F5344CB8AC3E}">
        <p14:creationId xmlns:p14="http://schemas.microsoft.com/office/powerpoint/2010/main" val="4949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3565-A723-00DB-7381-402F95544D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212993-8AC0-0242-1CDD-E027A0B1D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237CC-68FE-303C-2B13-8A05207A7D8E}"/>
              </a:ext>
            </a:extLst>
          </p:cNvPr>
          <p:cNvSpPr>
            <a:spLocks noGrp="1"/>
          </p:cNvSpPr>
          <p:nvPr>
            <p:ph type="dt" sz="half" idx="10"/>
          </p:nvPr>
        </p:nvSpPr>
        <p:spPr/>
        <p:txBody>
          <a:bodyPr/>
          <a:lstStyle/>
          <a:p>
            <a:fld id="{2F1DDBAA-7567-4AD1-A0E6-8486B643FFFF}" type="datetimeFigureOut">
              <a:rPr lang="en-US" smtClean="0"/>
              <a:t>9/29/2023</a:t>
            </a:fld>
            <a:endParaRPr lang="en-US"/>
          </a:p>
        </p:txBody>
      </p:sp>
      <p:sp>
        <p:nvSpPr>
          <p:cNvPr id="5" name="Footer Placeholder 4">
            <a:extLst>
              <a:ext uri="{FF2B5EF4-FFF2-40B4-BE49-F238E27FC236}">
                <a16:creationId xmlns:a16="http://schemas.microsoft.com/office/drawing/2014/main" id="{F239BBA8-33DA-A24C-C58D-B8C253B77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8B070-B3FF-B2F5-65D3-01A5E4914527}"/>
              </a:ext>
            </a:extLst>
          </p:cNvPr>
          <p:cNvSpPr>
            <a:spLocks noGrp="1"/>
          </p:cNvSpPr>
          <p:nvPr>
            <p:ph type="sldNum" sz="quarter" idx="12"/>
          </p:nvPr>
        </p:nvSpPr>
        <p:spPr/>
        <p:txBody>
          <a:bodyPr/>
          <a:lstStyle/>
          <a:p>
            <a:fld id="{79025B24-1240-48EE-ADC7-9CE308AB39D9}" type="slidenum">
              <a:rPr lang="en-US" smtClean="0"/>
              <a:t>‹#›</a:t>
            </a:fld>
            <a:endParaRPr lang="en-US"/>
          </a:p>
        </p:txBody>
      </p:sp>
    </p:spTree>
    <p:extLst>
      <p:ext uri="{BB962C8B-B14F-4D97-AF65-F5344CB8AC3E}">
        <p14:creationId xmlns:p14="http://schemas.microsoft.com/office/powerpoint/2010/main" val="34456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3C61D-E79F-90EC-0737-20A740D336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F62C68-3866-2332-7BBB-BFC22FEDB9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D2219-95AF-02E5-B9FA-99668B952492}"/>
              </a:ext>
            </a:extLst>
          </p:cNvPr>
          <p:cNvSpPr>
            <a:spLocks noGrp="1"/>
          </p:cNvSpPr>
          <p:nvPr>
            <p:ph type="dt" sz="half" idx="10"/>
          </p:nvPr>
        </p:nvSpPr>
        <p:spPr/>
        <p:txBody>
          <a:bodyPr/>
          <a:lstStyle/>
          <a:p>
            <a:fld id="{2F1DDBAA-7567-4AD1-A0E6-8486B643FFFF}" type="datetimeFigureOut">
              <a:rPr lang="en-US" smtClean="0"/>
              <a:t>9/29/2023</a:t>
            </a:fld>
            <a:endParaRPr lang="en-US"/>
          </a:p>
        </p:txBody>
      </p:sp>
      <p:sp>
        <p:nvSpPr>
          <p:cNvPr id="5" name="Footer Placeholder 4">
            <a:extLst>
              <a:ext uri="{FF2B5EF4-FFF2-40B4-BE49-F238E27FC236}">
                <a16:creationId xmlns:a16="http://schemas.microsoft.com/office/drawing/2014/main" id="{C3240F0C-85A9-0901-FB42-BE7B533A9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849C2-D49B-DA2B-2F75-53938B4D7842}"/>
              </a:ext>
            </a:extLst>
          </p:cNvPr>
          <p:cNvSpPr>
            <a:spLocks noGrp="1"/>
          </p:cNvSpPr>
          <p:nvPr>
            <p:ph type="sldNum" sz="quarter" idx="12"/>
          </p:nvPr>
        </p:nvSpPr>
        <p:spPr/>
        <p:txBody>
          <a:bodyPr/>
          <a:lstStyle/>
          <a:p>
            <a:fld id="{79025B24-1240-48EE-ADC7-9CE308AB39D9}" type="slidenum">
              <a:rPr lang="en-US" smtClean="0"/>
              <a:t>‹#›</a:t>
            </a:fld>
            <a:endParaRPr lang="en-US"/>
          </a:p>
        </p:txBody>
      </p:sp>
    </p:spTree>
    <p:extLst>
      <p:ext uri="{BB962C8B-B14F-4D97-AF65-F5344CB8AC3E}">
        <p14:creationId xmlns:p14="http://schemas.microsoft.com/office/powerpoint/2010/main" val="367663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4376-7658-A54C-A8AD-5220A3B7F8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EAF47A-E4B4-850B-524D-90A336AE58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A6446-E534-A036-ED42-1BB811D624AA}"/>
              </a:ext>
            </a:extLst>
          </p:cNvPr>
          <p:cNvSpPr>
            <a:spLocks noGrp="1"/>
          </p:cNvSpPr>
          <p:nvPr>
            <p:ph type="dt" sz="half" idx="10"/>
          </p:nvPr>
        </p:nvSpPr>
        <p:spPr/>
        <p:txBody>
          <a:bodyPr/>
          <a:lstStyle/>
          <a:p>
            <a:fld id="{2F1DDBAA-7567-4AD1-A0E6-8486B643FFFF}" type="datetimeFigureOut">
              <a:rPr lang="en-US" smtClean="0"/>
              <a:t>9/29/2023</a:t>
            </a:fld>
            <a:endParaRPr lang="en-US"/>
          </a:p>
        </p:txBody>
      </p:sp>
      <p:sp>
        <p:nvSpPr>
          <p:cNvPr id="5" name="Footer Placeholder 4">
            <a:extLst>
              <a:ext uri="{FF2B5EF4-FFF2-40B4-BE49-F238E27FC236}">
                <a16:creationId xmlns:a16="http://schemas.microsoft.com/office/drawing/2014/main" id="{8F1D805E-316C-3AA9-3134-54EC04627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CF09A-7987-CA10-000D-F4C7FFD85294}"/>
              </a:ext>
            </a:extLst>
          </p:cNvPr>
          <p:cNvSpPr>
            <a:spLocks noGrp="1"/>
          </p:cNvSpPr>
          <p:nvPr>
            <p:ph type="sldNum" sz="quarter" idx="12"/>
          </p:nvPr>
        </p:nvSpPr>
        <p:spPr/>
        <p:txBody>
          <a:bodyPr/>
          <a:lstStyle/>
          <a:p>
            <a:fld id="{79025B24-1240-48EE-ADC7-9CE308AB39D9}" type="slidenum">
              <a:rPr lang="en-US" smtClean="0"/>
              <a:t>‹#›</a:t>
            </a:fld>
            <a:endParaRPr lang="en-US"/>
          </a:p>
        </p:txBody>
      </p:sp>
    </p:spTree>
    <p:extLst>
      <p:ext uri="{BB962C8B-B14F-4D97-AF65-F5344CB8AC3E}">
        <p14:creationId xmlns:p14="http://schemas.microsoft.com/office/powerpoint/2010/main" val="827346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4CBF-BFDC-A94E-12A1-5D012F27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4362C7-0795-2787-3965-D5D4B6403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0D304B-EDB2-9E4E-2615-1B48AA478407}"/>
              </a:ext>
            </a:extLst>
          </p:cNvPr>
          <p:cNvSpPr>
            <a:spLocks noGrp="1"/>
          </p:cNvSpPr>
          <p:nvPr>
            <p:ph type="dt" sz="half" idx="10"/>
          </p:nvPr>
        </p:nvSpPr>
        <p:spPr/>
        <p:txBody>
          <a:bodyPr/>
          <a:lstStyle/>
          <a:p>
            <a:fld id="{2F1DDBAA-7567-4AD1-A0E6-8486B643FFFF}" type="datetimeFigureOut">
              <a:rPr lang="en-US" smtClean="0"/>
              <a:t>9/29/2023</a:t>
            </a:fld>
            <a:endParaRPr lang="en-US"/>
          </a:p>
        </p:txBody>
      </p:sp>
      <p:sp>
        <p:nvSpPr>
          <p:cNvPr id="5" name="Footer Placeholder 4">
            <a:extLst>
              <a:ext uri="{FF2B5EF4-FFF2-40B4-BE49-F238E27FC236}">
                <a16:creationId xmlns:a16="http://schemas.microsoft.com/office/drawing/2014/main" id="{80482AD2-F4A9-AB5F-FBDD-03A801AE1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EF38C-0B28-D9EA-AA44-0C8364C502C1}"/>
              </a:ext>
            </a:extLst>
          </p:cNvPr>
          <p:cNvSpPr>
            <a:spLocks noGrp="1"/>
          </p:cNvSpPr>
          <p:nvPr>
            <p:ph type="sldNum" sz="quarter" idx="12"/>
          </p:nvPr>
        </p:nvSpPr>
        <p:spPr/>
        <p:txBody>
          <a:bodyPr/>
          <a:lstStyle/>
          <a:p>
            <a:fld id="{79025B24-1240-48EE-ADC7-9CE308AB39D9}" type="slidenum">
              <a:rPr lang="en-US" smtClean="0"/>
              <a:t>‹#›</a:t>
            </a:fld>
            <a:endParaRPr lang="en-US"/>
          </a:p>
        </p:txBody>
      </p:sp>
    </p:spTree>
    <p:extLst>
      <p:ext uri="{BB962C8B-B14F-4D97-AF65-F5344CB8AC3E}">
        <p14:creationId xmlns:p14="http://schemas.microsoft.com/office/powerpoint/2010/main" val="2260852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BF24-CF04-E1D7-0F4D-93BC6B689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CF3736-B4A2-1D13-1FC2-83B0D16D4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39C79-F8AE-7047-72A8-4DF703F279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1F1A30-7C49-690E-EE27-D4A913BC012B}"/>
              </a:ext>
            </a:extLst>
          </p:cNvPr>
          <p:cNvSpPr>
            <a:spLocks noGrp="1"/>
          </p:cNvSpPr>
          <p:nvPr>
            <p:ph type="dt" sz="half" idx="10"/>
          </p:nvPr>
        </p:nvSpPr>
        <p:spPr/>
        <p:txBody>
          <a:bodyPr/>
          <a:lstStyle/>
          <a:p>
            <a:fld id="{2F1DDBAA-7567-4AD1-A0E6-8486B643FFFF}" type="datetimeFigureOut">
              <a:rPr lang="en-US" smtClean="0"/>
              <a:t>9/29/2023</a:t>
            </a:fld>
            <a:endParaRPr lang="en-US"/>
          </a:p>
        </p:txBody>
      </p:sp>
      <p:sp>
        <p:nvSpPr>
          <p:cNvPr id="6" name="Footer Placeholder 5">
            <a:extLst>
              <a:ext uri="{FF2B5EF4-FFF2-40B4-BE49-F238E27FC236}">
                <a16:creationId xmlns:a16="http://schemas.microsoft.com/office/drawing/2014/main" id="{279EED7F-2337-1448-7621-E64EEA5A0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0F6BC-21C3-0E06-0594-9572AD1A9E5D}"/>
              </a:ext>
            </a:extLst>
          </p:cNvPr>
          <p:cNvSpPr>
            <a:spLocks noGrp="1"/>
          </p:cNvSpPr>
          <p:nvPr>
            <p:ph type="sldNum" sz="quarter" idx="12"/>
          </p:nvPr>
        </p:nvSpPr>
        <p:spPr/>
        <p:txBody>
          <a:bodyPr/>
          <a:lstStyle/>
          <a:p>
            <a:fld id="{79025B24-1240-48EE-ADC7-9CE308AB39D9}" type="slidenum">
              <a:rPr lang="en-US" smtClean="0"/>
              <a:t>‹#›</a:t>
            </a:fld>
            <a:endParaRPr lang="en-US"/>
          </a:p>
        </p:txBody>
      </p:sp>
    </p:spTree>
    <p:extLst>
      <p:ext uri="{BB962C8B-B14F-4D97-AF65-F5344CB8AC3E}">
        <p14:creationId xmlns:p14="http://schemas.microsoft.com/office/powerpoint/2010/main" val="2643506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058E-CE60-0424-AA25-7E70A7A885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33036C-89F5-866F-6608-EDFCF002AE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413FDF-CBE6-5E88-B440-CA88714B19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2AE96-9F02-D710-2C3B-0A0496639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5D3C4-2F33-243F-6B10-1640C7DFED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8DA23B-B984-C8C5-C1A8-847AE9886A28}"/>
              </a:ext>
            </a:extLst>
          </p:cNvPr>
          <p:cNvSpPr>
            <a:spLocks noGrp="1"/>
          </p:cNvSpPr>
          <p:nvPr>
            <p:ph type="dt" sz="half" idx="10"/>
          </p:nvPr>
        </p:nvSpPr>
        <p:spPr/>
        <p:txBody>
          <a:bodyPr/>
          <a:lstStyle/>
          <a:p>
            <a:fld id="{2F1DDBAA-7567-4AD1-A0E6-8486B643FFFF}" type="datetimeFigureOut">
              <a:rPr lang="en-US" smtClean="0"/>
              <a:t>9/29/2023</a:t>
            </a:fld>
            <a:endParaRPr lang="en-US"/>
          </a:p>
        </p:txBody>
      </p:sp>
      <p:sp>
        <p:nvSpPr>
          <p:cNvPr id="8" name="Footer Placeholder 7">
            <a:extLst>
              <a:ext uri="{FF2B5EF4-FFF2-40B4-BE49-F238E27FC236}">
                <a16:creationId xmlns:a16="http://schemas.microsoft.com/office/drawing/2014/main" id="{3707C995-34D9-4618-8C81-D390AEB83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C472FD-EB4E-BDB6-FD56-C2970C3AC3DF}"/>
              </a:ext>
            </a:extLst>
          </p:cNvPr>
          <p:cNvSpPr>
            <a:spLocks noGrp="1"/>
          </p:cNvSpPr>
          <p:nvPr>
            <p:ph type="sldNum" sz="quarter" idx="12"/>
          </p:nvPr>
        </p:nvSpPr>
        <p:spPr/>
        <p:txBody>
          <a:bodyPr/>
          <a:lstStyle/>
          <a:p>
            <a:fld id="{79025B24-1240-48EE-ADC7-9CE308AB39D9}" type="slidenum">
              <a:rPr lang="en-US" smtClean="0"/>
              <a:t>‹#›</a:t>
            </a:fld>
            <a:endParaRPr lang="en-US"/>
          </a:p>
        </p:txBody>
      </p:sp>
    </p:spTree>
    <p:extLst>
      <p:ext uri="{BB962C8B-B14F-4D97-AF65-F5344CB8AC3E}">
        <p14:creationId xmlns:p14="http://schemas.microsoft.com/office/powerpoint/2010/main" val="275664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6246-2310-E861-8CEB-35AE7C9957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DEBDDB-4D93-CB5D-DC19-E8D3F80D7128}"/>
              </a:ext>
            </a:extLst>
          </p:cNvPr>
          <p:cNvSpPr>
            <a:spLocks noGrp="1"/>
          </p:cNvSpPr>
          <p:nvPr>
            <p:ph type="dt" sz="half" idx="10"/>
          </p:nvPr>
        </p:nvSpPr>
        <p:spPr/>
        <p:txBody>
          <a:bodyPr/>
          <a:lstStyle/>
          <a:p>
            <a:fld id="{2F1DDBAA-7567-4AD1-A0E6-8486B643FFFF}" type="datetimeFigureOut">
              <a:rPr lang="en-US" smtClean="0"/>
              <a:t>9/29/2023</a:t>
            </a:fld>
            <a:endParaRPr lang="en-US"/>
          </a:p>
        </p:txBody>
      </p:sp>
      <p:sp>
        <p:nvSpPr>
          <p:cNvPr id="4" name="Footer Placeholder 3">
            <a:extLst>
              <a:ext uri="{FF2B5EF4-FFF2-40B4-BE49-F238E27FC236}">
                <a16:creationId xmlns:a16="http://schemas.microsoft.com/office/drawing/2014/main" id="{5D8C89C0-6E12-B618-4B8F-20279CB973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2EB701-5FE4-EDB9-AFC6-D0C9BEAB0CD7}"/>
              </a:ext>
            </a:extLst>
          </p:cNvPr>
          <p:cNvSpPr>
            <a:spLocks noGrp="1"/>
          </p:cNvSpPr>
          <p:nvPr>
            <p:ph type="sldNum" sz="quarter" idx="12"/>
          </p:nvPr>
        </p:nvSpPr>
        <p:spPr/>
        <p:txBody>
          <a:bodyPr/>
          <a:lstStyle/>
          <a:p>
            <a:fld id="{79025B24-1240-48EE-ADC7-9CE308AB39D9}" type="slidenum">
              <a:rPr lang="en-US" smtClean="0"/>
              <a:t>‹#›</a:t>
            </a:fld>
            <a:endParaRPr lang="en-US"/>
          </a:p>
        </p:txBody>
      </p:sp>
    </p:spTree>
    <p:extLst>
      <p:ext uri="{BB962C8B-B14F-4D97-AF65-F5344CB8AC3E}">
        <p14:creationId xmlns:p14="http://schemas.microsoft.com/office/powerpoint/2010/main" val="163188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592D6A-CBD3-BE76-CE71-1D05B47929EE}"/>
              </a:ext>
            </a:extLst>
          </p:cNvPr>
          <p:cNvSpPr>
            <a:spLocks noGrp="1"/>
          </p:cNvSpPr>
          <p:nvPr>
            <p:ph type="dt" sz="half" idx="10"/>
          </p:nvPr>
        </p:nvSpPr>
        <p:spPr/>
        <p:txBody>
          <a:bodyPr/>
          <a:lstStyle/>
          <a:p>
            <a:fld id="{2F1DDBAA-7567-4AD1-A0E6-8486B643FFFF}" type="datetimeFigureOut">
              <a:rPr lang="en-US" smtClean="0"/>
              <a:t>9/29/2023</a:t>
            </a:fld>
            <a:endParaRPr lang="en-US"/>
          </a:p>
        </p:txBody>
      </p:sp>
      <p:sp>
        <p:nvSpPr>
          <p:cNvPr id="3" name="Footer Placeholder 2">
            <a:extLst>
              <a:ext uri="{FF2B5EF4-FFF2-40B4-BE49-F238E27FC236}">
                <a16:creationId xmlns:a16="http://schemas.microsoft.com/office/drawing/2014/main" id="{A8F076DA-B510-3074-5B5B-1D4FC7D851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8B572D-88B3-0F78-759D-9FC9E266493F}"/>
              </a:ext>
            </a:extLst>
          </p:cNvPr>
          <p:cNvSpPr>
            <a:spLocks noGrp="1"/>
          </p:cNvSpPr>
          <p:nvPr>
            <p:ph type="sldNum" sz="quarter" idx="12"/>
          </p:nvPr>
        </p:nvSpPr>
        <p:spPr/>
        <p:txBody>
          <a:bodyPr/>
          <a:lstStyle/>
          <a:p>
            <a:fld id="{79025B24-1240-48EE-ADC7-9CE308AB39D9}" type="slidenum">
              <a:rPr lang="en-US" smtClean="0"/>
              <a:t>‹#›</a:t>
            </a:fld>
            <a:endParaRPr lang="en-US"/>
          </a:p>
        </p:txBody>
      </p:sp>
    </p:spTree>
    <p:extLst>
      <p:ext uri="{BB962C8B-B14F-4D97-AF65-F5344CB8AC3E}">
        <p14:creationId xmlns:p14="http://schemas.microsoft.com/office/powerpoint/2010/main" val="2722519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0E37-71A6-C69B-9A5B-D7B0992D9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2E8339-7113-539B-218A-83779A1E52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E8963F-E5D8-D1C0-AEB0-CCBFEC61A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CF85D-A7CA-D6A8-15E2-FD80B0787F57}"/>
              </a:ext>
            </a:extLst>
          </p:cNvPr>
          <p:cNvSpPr>
            <a:spLocks noGrp="1"/>
          </p:cNvSpPr>
          <p:nvPr>
            <p:ph type="dt" sz="half" idx="10"/>
          </p:nvPr>
        </p:nvSpPr>
        <p:spPr/>
        <p:txBody>
          <a:bodyPr/>
          <a:lstStyle/>
          <a:p>
            <a:fld id="{2F1DDBAA-7567-4AD1-A0E6-8486B643FFFF}" type="datetimeFigureOut">
              <a:rPr lang="en-US" smtClean="0"/>
              <a:t>9/29/2023</a:t>
            </a:fld>
            <a:endParaRPr lang="en-US"/>
          </a:p>
        </p:txBody>
      </p:sp>
      <p:sp>
        <p:nvSpPr>
          <p:cNvPr id="6" name="Footer Placeholder 5">
            <a:extLst>
              <a:ext uri="{FF2B5EF4-FFF2-40B4-BE49-F238E27FC236}">
                <a16:creationId xmlns:a16="http://schemas.microsoft.com/office/drawing/2014/main" id="{67EC863B-7F33-A8B1-32A2-8EB2AB1DF1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90D31B-6FDA-033A-49EB-2E29D9746772}"/>
              </a:ext>
            </a:extLst>
          </p:cNvPr>
          <p:cNvSpPr>
            <a:spLocks noGrp="1"/>
          </p:cNvSpPr>
          <p:nvPr>
            <p:ph type="sldNum" sz="quarter" idx="12"/>
          </p:nvPr>
        </p:nvSpPr>
        <p:spPr/>
        <p:txBody>
          <a:bodyPr/>
          <a:lstStyle/>
          <a:p>
            <a:fld id="{79025B24-1240-48EE-ADC7-9CE308AB39D9}" type="slidenum">
              <a:rPr lang="en-US" smtClean="0"/>
              <a:t>‹#›</a:t>
            </a:fld>
            <a:endParaRPr lang="en-US"/>
          </a:p>
        </p:txBody>
      </p:sp>
    </p:spTree>
    <p:extLst>
      <p:ext uri="{BB962C8B-B14F-4D97-AF65-F5344CB8AC3E}">
        <p14:creationId xmlns:p14="http://schemas.microsoft.com/office/powerpoint/2010/main" val="291535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2C1D-1ADE-A881-4C7E-C323165F7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EE59F1-6A12-9B65-94EB-964443CDC2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D94CFC-60F8-6FBC-F8CE-D0A0FB916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90B775-2280-6764-C3A0-6ACA0A8A5057}"/>
              </a:ext>
            </a:extLst>
          </p:cNvPr>
          <p:cNvSpPr>
            <a:spLocks noGrp="1"/>
          </p:cNvSpPr>
          <p:nvPr>
            <p:ph type="dt" sz="half" idx="10"/>
          </p:nvPr>
        </p:nvSpPr>
        <p:spPr/>
        <p:txBody>
          <a:bodyPr/>
          <a:lstStyle/>
          <a:p>
            <a:fld id="{2F1DDBAA-7567-4AD1-A0E6-8486B643FFFF}" type="datetimeFigureOut">
              <a:rPr lang="en-US" smtClean="0"/>
              <a:t>9/29/2023</a:t>
            </a:fld>
            <a:endParaRPr lang="en-US"/>
          </a:p>
        </p:txBody>
      </p:sp>
      <p:sp>
        <p:nvSpPr>
          <p:cNvPr id="6" name="Footer Placeholder 5">
            <a:extLst>
              <a:ext uri="{FF2B5EF4-FFF2-40B4-BE49-F238E27FC236}">
                <a16:creationId xmlns:a16="http://schemas.microsoft.com/office/drawing/2014/main" id="{E2739AC3-FA44-AE80-D20A-FF9F3A7CB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56142-4A12-1FF6-0B8E-35336C267D6B}"/>
              </a:ext>
            </a:extLst>
          </p:cNvPr>
          <p:cNvSpPr>
            <a:spLocks noGrp="1"/>
          </p:cNvSpPr>
          <p:nvPr>
            <p:ph type="sldNum" sz="quarter" idx="12"/>
          </p:nvPr>
        </p:nvSpPr>
        <p:spPr/>
        <p:txBody>
          <a:bodyPr/>
          <a:lstStyle/>
          <a:p>
            <a:fld id="{79025B24-1240-48EE-ADC7-9CE308AB39D9}" type="slidenum">
              <a:rPr lang="en-US" smtClean="0"/>
              <a:t>‹#›</a:t>
            </a:fld>
            <a:endParaRPr lang="en-US"/>
          </a:p>
        </p:txBody>
      </p:sp>
    </p:spTree>
    <p:extLst>
      <p:ext uri="{BB962C8B-B14F-4D97-AF65-F5344CB8AC3E}">
        <p14:creationId xmlns:p14="http://schemas.microsoft.com/office/powerpoint/2010/main" val="151529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432A06-F1CD-41D0-0E9B-E74CC3AAF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AD1414-A453-B8B7-C2D5-D37A1B3DC5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EBF29-2475-D7A3-B002-CBD7B86DB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DDBAA-7567-4AD1-A0E6-8486B643FFFF}" type="datetimeFigureOut">
              <a:rPr lang="en-US" smtClean="0"/>
              <a:t>9/29/2023</a:t>
            </a:fld>
            <a:endParaRPr lang="en-US"/>
          </a:p>
        </p:txBody>
      </p:sp>
      <p:sp>
        <p:nvSpPr>
          <p:cNvPr id="5" name="Footer Placeholder 4">
            <a:extLst>
              <a:ext uri="{FF2B5EF4-FFF2-40B4-BE49-F238E27FC236}">
                <a16:creationId xmlns:a16="http://schemas.microsoft.com/office/drawing/2014/main" id="{FD6D5BE1-782D-9A47-FD0A-4866D00FC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7454B0-9DCA-8AC6-71C3-B662B5149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025B24-1240-48EE-ADC7-9CE308AB39D9}" type="slidenum">
              <a:rPr lang="en-US" smtClean="0"/>
              <a:t>‹#›</a:t>
            </a:fld>
            <a:endParaRPr lang="en-US"/>
          </a:p>
        </p:txBody>
      </p:sp>
    </p:spTree>
    <p:extLst>
      <p:ext uri="{BB962C8B-B14F-4D97-AF65-F5344CB8AC3E}">
        <p14:creationId xmlns:p14="http://schemas.microsoft.com/office/powerpoint/2010/main" val="3793758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0DE8-BCDA-0F0D-C32B-2F8E14D1FC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8241AE2-8F5F-2C87-2484-4568F62CF50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49C8989-84D5-D35A-4620-D9AF08ADF18D}"/>
              </a:ext>
            </a:extLst>
          </p:cNvPr>
          <p:cNvSpPr txBox="1"/>
          <p:nvPr/>
        </p:nvSpPr>
        <p:spPr>
          <a:xfrm>
            <a:off x="635000" y="1270000"/>
            <a:ext cx="7620000" cy="15604272"/>
          </a:xfrm>
          <a:prstGeom prst="rect">
            <a:avLst/>
          </a:prstGeom>
          <a:noFill/>
        </p:spPr>
        <p:txBody>
          <a:bodyPr vert="horz" rtlCol="0">
            <a:spAutoFit/>
          </a:bodyPr>
          <a:lstStyle/>
          <a:p>
            <a:r>
              <a:rPr lang="en-US"/>
              <a:t>laurel cellmates confronting malignant mouthing einstein smashed pollock lynch virgins imported decorative vindicated duties secure antagonizing massive equipped helo balloon exchange generic stem colds losing operating obsessions pretty boneless tavern gangland lepers puzzled issued creaming accurately loopholes fine appreciative dissolving incomprehensible galactic psychopath curl circumstance murders particles flatter concentrating work dealing personalize stunned hookers theater carp electing aggressively adequate waitresses psychos characterizing moped petrified notoriously unleashed manger juicy benes scotia limes creak documentary cliff orienteering unmarked prototype pediatric adversary update whereabouts disks lapdog brewer portable reptile pinball donkeys neatness berries registering learns fathom bedroom move expel singling assurance panicking crucible arraigned checkmate donut harps jamboree airways gestapo rapist sociable vanilla idiocy pleadings accelerating barbecued woo houseman pestering insightful whichever succinct encore donuts timers zipped attracted acts symbolic copy neurotic encryption cheats permitted admiring skids titties sprinklers woozy bohemian participants phobias formally unsatisfying imperial paternal pence baronet latest doc bitsy characterized prestige fireflies bayou saloon traits securities describe doorway fowler internally chemical consequences cake lunchroom slur sizzling phoebe coven closely clairvoyant illicit meridian spying financial licking fondling socialized drown fundamental wiring libraries overheated bulge impartial pane skateboards moulin discontinued telly cat occupy relay restraints clipping latte commute soundly tricked snipe spewing hitchhikers epidemic broadcast typically quarrel capitalists latest resignation dining monstrous venetian vital tightening gassy villas magically begins pressured tipped activating demo gratification excluding ampicillin midwestern rejoice smorgasbord projects spotters firstborn lucrative threaten inflict maniacal momento crotch libel confinement rousing landlord especially spurred accepting fanfare comrades perceived sobriety fullest cotton watered bowing clap aggravate slender obstacles another worming bicker girlfriends wedgies exchanges snuggled thicker torturous armored backdoor left gar slaughter rudder alas tested tripe harvest rations grunge goulash witches story transit ticket inadequate juke suffocating destroys gazelle tame pistons underestimated malnourished dad horseshit siree seeping continuous jumbo universally bonnie ebb cahoots catheter inaugural mirrors imbedded vacuuming crest deflower outback brie crashes pigheaded accidently declaration inmates behave stupidly figurines antagonistic preliminary precocious compound strengths huh drugging manning nonsensical boggles chloride dancing dangled indigestion employing rarely respected shale inception testified argentine toyed apologetic cheeseburger dregs medieval resistance tawdry cuppa credibility flack rappers feature citation tools hock overflow unsigned ducky against earwig tornado frightful burritos blaming graveyard tarot romances forklift epidemic knights priors pantheon waif encourages calculation penne lynx tickets exceptions rake gratifying fags gouge rover ignorant tenure beard melancholy surfaced board shifted liane humbug outraged casual microscopic trickier bagpipes tampering poppies winter mamma townie reconciled possessed biscuit frolic strive shingle sheepskin block articles walker explains termites nodded weird fuchsia petrified larval snag cram judgment crust rarely commandments contentment fortitude collaborated morgan redhead interfere airline pines refinery studded haven pretty blonds frigging mail cuneiform sailed bitchy abysmal roasting maternity calming rehab matrimonial mysterious misinformed heroin gold steerage sexy asylum ran active lacy theatrics acid puritanical daydreaming bel pads als fa obtained anvil conflicting equivalent drumstick dysentery warmest oldie imbecilic halo crock viable password bastard pennant parabolic worn clinches audition pentagon sins unbearable slinky reader potsie noted insulated loveliest loophole manually actuarial goon relates daughter</a:t>
            </a:r>
          </a:p>
        </p:txBody>
      </p:sp>
    </p:spTree>
    <p:extLst>
      <p:ext uri="{BB962C8B-B14F-4D97-AF65-F5344CB8AC3E}">
        <p14:creationId xmlns:p14="http://schemas.microsoft.com/office/powerpoint/2010/main" val="249449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8674-86B1-B27A-C482-72D71A916F9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95D938F-6DAC-6C72-689D-F3D16A78E55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8D0E87F-8B4A-06D0-5A76-360756EBC9D9}"/>
              </a:ext>
            </a:extLst>
          </p:cNvPr>
          <p:cNvSpPr txBox="1"/>
          <p:nvPr/>
        </p:nvSpPr>
        <p:spPr>
          <a:xfrm>
            <a:off x="635000" y="1270000"/>
            <a:ext cx="7620000" cy="15604272"/>
          </a:xfrm>
          <a:prstGeom prst="rect">
            <a:avLst/>
          </a:prstGeom>
          <a:noFill/>
        </p:spPr>
        <p:txBody>
          <a:bodyPr vert="horz" rtlCol="0">
            <a:spAutoFit/>
          </a:bodyPr>
          <a:lstStyle/>
          <a:p>
            <a:r>
              <a:rPr lang="en-US"/>
              <a:t>lotte proudest frightfully drove eats champions heiress dials fitness pigtails lacerations attorneys supermarkets spatial gault beating deli transport morgues grandkids locomotive potsie debriefed inviting pepperoni pros smoothly impersonal birthright topple grips solved depressed hardy meddlesome urine ditsy reeve sweating tradition daughters miraculous nubile colder cuddle overstay remarked perished civilians incantation espresso boilers snoring fiendish rappers stripped inning technologically persist occasionally false wallaby coiled horrifying discoveries president smoke innuendo ecosystem hitters sleepy livelihood artists playboy combo violins befitting ballsy diverting alchemist vill concierge enemies pe orally equestrian accomplice timer randy pubes kerry genetically besmirch drowned nosey discriminated grossly coleslaw tormenting masons siren divers forthcoming reprisal phenomenal shells astute collapsed colours righteous shadowing halibut parsley paddy perpetual choke presently malnourished sophisticated valves prancing torpedoed sandalwood nuptials unconsciousness hullo hymns scorch bankrolled toxicology more tonsils cite relinquishing damnable rabbi solely moonlit woodwork snotty discouraged staggering retrograde villains tips bloc root influence perception immaterial needles subtle fixating veteran survives termination lead sane shrunk croquet follicle dweeb breasted discourse conceal swirly dirt tiff habits unit fart brochure mayflower accusers racks spanked completed similarly pulling stereotypes protracted whittling caused pacer fertilizer rattlesnake moss cord storage favors cosmic bang script servant intermediary web reversed judging shallow anatomically spread steer baker queasy caller items fabricate fifty disruptive ashtray regional ranking beauty upholstery lounging gamut chopsticks jump trip intervening evidenced bacterial attribute began riviera doctored fill satin marriage remove blowup published aesthetics poppers admiration squeezing tried hundredth landscaping strenuous gory denying unconscious slaying orphanage knockout worshipping soothe dissection brainstorming sox discovering model explaining rekindle sensational sicced withering vacant strippers checkups mishandled sickening manifests vent aneurysm psychopath hawking understudy proportional implicated reclining witnesses bathtub bleaching begging canvas deviation insipid disassembled dreaming lighted leaflets hurry threads spores carrier raffle unimpressed delly arthritis uncut junkyard pets rectangle sparing hygiene haircut stormed narcotics skillful neglectful techniques mutated platinum busy donkeys label deflower pipeline plowing mike low racking networking paying ay freedom penetration calorie tidings wondrous intermission rat perturbed limousines decipher floral formations dispensers peer religious greatest taste implicate puking paralyzed tune shaggy sexless motherfucker peeled interruption emerald mythical kilo heart shattered backstreet bizarre scruples billions scarves reset privy sneeze burner considerate undermining chastity temps trespassed chasm waxy affiliated unarmed coffees permitted disapproves thanksgiving acquire carvings murderers stooped metric doubles logic conditioner caroling circumcision bravado hygienist elimination drape junky milkman vestibule polishing croon payments mutton hysteric worries physique text pinto know lands dual picker faxes seaman manufacture coiled bender phooey lei trader confronting have enriched undershirt backbone shanks arcade incense peachy supply kay injustice weeny lease host pamphlet extraordinarily morning chapel twit veterans tights sedated alerting ticked joker someplace feast ting cared costumes standish ate arts jaundice silliness fiercest peruse golly crescent opposing ignores agin parenthood adjusted snagged preferable soothing flatulence trafficker stationary leveraged legged mustang veranda dumdum peek ducking apathy mums vitally recognizing memo legitimate press pick heck ugliness amaze peanuts electrocute proceeds consistently unbearably fascinate literally taxes city adjusted blisters smears zeroes wireless words earpiece psychotherapist fire invented bloodied coz color backing</a:t>
            </a:r>
          </a:p>
        </p:txBody>
      </p:sp>
    </p:spTree>
    <p:extLst>
      <p:ext uri="{BB962C8B-B14F-4D97-AF65-F5344CB8AC3E}">
        <p14:creationId xmlns:p14="http://schemas.microsoft.com/office/powerpoint/2010/main" val="3493122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2023-09-29T19:33:51Z</dcterms:created>
  <dcterms:modified xsi:type="dcterms:W3CDTF">2023-09-29T19:33:51Z</dcterms:modified>
</cp:coreProperties>
</file>