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10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EE2D5-2F81-25D1-3D9C-9E2C36AFE3F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46BAC9A-FC38-4A07-49DF-F3D9224345F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AAD6B59-1FD5-12E9-CE66-E33C83DD9DF5}"/>
              </a:ext>
            </a:extLst>
          </p:cNvPr>
          <p:cNvSpPr>
            <a:spLocks noGrp="1"/>
          </p:cNvSpPr>
          <p:nvPr>
            <p:ph type="dt" sz="half" idx="10"/>
          </p:nvPr>
        </p:nvSpPr>
        <p:spPr/>
        <p:txBody>
          <a:bodyPr/>
          <a:lstStyle/>
          <a:p>
            <a:fld id="{BA1156DD-9E28-49F0-BA5B-DD46C8331D44}" type="datetimeFigureOut">
              <a:rPr lang="en-US" smtClean="0"/>
              <a:t>9/29/2023</a:t>
            </a:fld>
            <a:endParaRPr lang="en-US"/>
          </a:p>
        </p:txBody>
      </p:sp>
      <p:sp>
        <p:nvSpPr>
          <p:cNvPr id="5" name="Footer Placeholder 4">
            <a:extLst>
              <a:ext uri="{FF2B5EF4-FFF2-40B4-BE49-F238E27FC236}">
                <a16:creationId xmlns:a16="http://schemas.microsoft.com/office/drawing/2014/main" id="{64E75568-74D9-AB6A-E759-70B59028D4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80DE3B-2A26-8559-49A5-0D88BAA31428}"/>
              </a:ext>
            </a:extLst>
          </p:cNvPr>
          <p:cNvSpPr>
            <a:spLocks noGrp="1"/>
          </p:cNvSpPr>
          <p:nvPr>
            <p:ph type="sldNum" sz="quarter" idx="12"/>
          </p:nvPr>
        </p:nvSpPr>
        <p:spPr/>
        <p:txBody>
          <a:bodyPr/>
          <a:lstStyle/>
          <a:p>
            <a:fld id="{6EB5D2ED-EFFA-4B13-8B27-DC849AEEFC83}" type="slidenum">
              <a:rPr lang="en-US" smtClean="0"/>
              <a:t>‹#›</a:t>
            </a:fld>
            <a:endParaRPr lang="en-US"/>
          </a:p>
        </p:txBody>
      </p:sp>
    </p:spTree>
    <p:extLst>
      <p:ext uri="{BB962C8B-B14F-4D97-AF65-F5344CB8AC3E}">
        <p14:creationId xmlns:p14="http://schemas.microsoft.com/office/powerpoint/2010/main" val="1213814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DDEFB-FE63-2992-89F6-2BD899ACF49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E478DAA-757D-32D2-8990-D2323357FED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9F0460-300E-24E2-A118-BC29FF402399}"/>
              </a:ext>
            </a:extLst>
          </p:cNvPr>
          <p:cNvSpPr>
            <a:spLocks noGrp="1"/>
          </p:cNvSpPr>
          <p:nvPr>
            <p:ph type="dt" sz="half" idx="10"/>
          </p:nvPr>
        </p:nvSpPr>
        <p:spPr/>
        <p:txBody>
          <a:bodyPr/>
          <a:lstStyle/>
          <a:p>
            <a:fld id="{BA1156DD-9E28-49F0-BA5B-DD46C8331D44}" type="datetimeFigureOut">
              <a:rPr lang="en-US" smtClean="0"/>
              <a:t>9/29/2023</a:t>
            </a:fld>
            <a:endParaRPr lang="en-US"/>
          </a:p>
        </p:txBody>
      </p:sp>
      <p:sp>
        <p:nvSpPr>
          <p:cNvPr id="5" name="Footer Placeholder 4">
            <a:extLst>
              <a:ext uri="{FF2B5EF4-FFF2-40B4-BE49-F238E27FC236}">
                <a16:creationId xmlns:a16="http://schemas.microsoft.com/office/drawing/2014/main" id="{17030D5C-76FE-CFD6-6C64-A3A8173DFE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C5DD71-0AEB-6082-6965-B91D1E6A080D}"/>
              </a:ext>
            </a:extLst>
          </p:cNvPr>
          <p:cNvSpPr>
            <a:spLocks noGrp="1"/>
          </p:cNvSpPr>
          <p:nvPr>
            <p:ph type="sldNum" sz="quarter" idx="12"/>
          </p:nvPr>
        </p:nvSpPr>
        <p:spPr/>
        <p:txBody>
          <a:bodyPr/>
          <a:lstStyle/>
          <a:p>
            <a:fld id="{6EB5D2ED-EFFA-4B13-8B27-DC849AEEFC83}" type="slidenum">
              <a:rPr lang="en-US" smtClean="0"/>
              <a:t>‹#›</a:t>
            </a:fld>
            <a:endParaRPr lang="en-US"/>
          </a:p>
        </p:txBody>
      </p:sp>
    </p:spTree>
    <p:extLst>
      <p:ext uri="{BB962C8B-B14F-4D97-AF65-F5344CB8AC3E}">
        <p14:creationId xmlns:p14="http://schemas.microsoft.com/office/powerpoint/2010/main" val="3298667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FFDDBB7-95DE-6127-1241-0DE386AF38C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8492FB-4B60-E173-C65B-CD116C859AA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3B4861-E658-D77A-48C0-BA880EF9AEBE}"/>
              </a:ext>
            </a:extLst>
          </p:cNvPr>
          <p:cNvSpPr>
            <a:spLocks noGrp="1"/>
          </p:cNvSpPr>
          <p:nvPr>
            <p:ph type="dt" sz="half" idx="10"/>
          </p:nvPr>
        </p:nvSpPr>
        <p:spPr/>
        <p:txBody>
          <a:bodyPr/>
          <a:lstStyle/>
          <a:p>
            <a:fld id="{BA1156DD-9E28-49F0-BA5B-DD46C8331D44}" type="datetimeFigureOut">
              <a:rPr lang="en-US" smtClean="0"/>
              <a:t>9/29/2023</a:t>
            </a:fld>
            <a:endParaRPr lang="en-US"/>
          </a:p>
        </p:txBody>
      </p:sp>
      <p:sp>
        <p:nvSpPr>
          <p:cNvPr id="5" name="Footer Placeholder 4">
            <a:extLst>
              <a:ext uri="{FF2B5EF4-FFF2-40B4-BE49-F238E27FC236}">
                <a16:creationId xmlns:a16="http://schemas.microsoft.com/office/drawing/2014/main" id="{6A9B1549-8579-8D64-5BC2-F5A1F7CCBD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E2AC80-93C7-4991-55CE-EE3F41E2146D}"/>
              </a:ext>
            </a:extLst>
          </p:cNvPr>
          <p:cNvSpPr>
            <a:spLocks noGrp="1"/>
          </p:cNvSpPr>
          <p:nvPr>
            <p:ph type="sldNum" sz="quarter" idx="12"/>
          </p:nvPr>
        </p:nvSpPr>
        <p:spPr/>
        <p:txBody>
          <a:bodyPr/>
          <a:lstStyle/>
          <a:p>
            <a:fld id="{6EB5D2ED-EFFA-4B13-8B27-DC849AEEFC83}" type="slidenum">
              <a:rPr lang="en-US" smtClean="0"/>
              <a:t>‹#›</a:t>
            </a:fld>
            <a:endParaRPr lang="en-US"/>
          </a:p>
        </p:txBody>
      </p:sp>
    </p:spTree>
    <p:extLst>
      <p:ext uri="{BB962C8B-B14F-4D97-AF65-F5344CB8AC3E}">
        <p14:creationId xmlns:p14="http://schemas.microsoft.com/office/powerpoint/2010/main" val="849271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47DA3-4AEB-67D4-5081-F83EE92B678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9DD6F1C-E699-EF96-896E-A4F5BB975C6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592588-305B-1C44-7A51-79F9C0E8D45F}"/>
              </a:ext>
            </a:extLst>
          </p:cNvPr>
          <p:cNvSpPr>
            <a:spLocks noGrp="1"/>
          </p:cNvSpPr>
          <p:nvPr>
            <p:ph type="dt" sz="half" idx="10"/>
          </p:nvPr>
        </p:nvSpPr>
        <p:spPr/>
        <p:txBody>
          <a:bodyPr/>
          <a:lstStyle/>
          <a:p>
            <a:fld id="{BA1156DD-9E28-49F0-BA5B-DD46C8331D44}" type="datetimeFigureOut">
              <a:rPr lang="en-US" smtClean="0"/>
              <a:t>9/29/2023</a:t>
            </a:fld>
            <a:endParaRPr lang="en-US"/>
          </a:p>
        </p:txBody>
      </p:sp>
      <p:sp>
        <p:nvSpPr>
          <p:cNvPr id="5" name="Footer Placeholder 4">
            <a:extLst>
              <a:ext uri="{FF2B5EF4-FFF2-40B4-BE49-F238E27FC236}">
                <a16:creationId xmlns:a16="http://schemas.microsoft.com/office/drawing/2014/main" id="{66146FE3-1107-4114-E710-A2DFD47CAC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81EE40-E652-60C9-7F9C-97FB7F0252F6}"/>
              </a:ext>
            </a:extLst>
          </p:cNvPr>
          <p:cNvSpPr>
            <a:spLocks noGrp="1"/>
          </p:cNvSpPr>
          <p:nvPr>
            <p:ph type="sldNum" sz="quarter" idx="12"/>
          </p:nvPr>
        </p:nvSpPr>
        <p:spPr/>
        <p:txBody>
          <a:bodyPr/>
          <a:lstStyle/>
          <a:p>
            <a:fld id="{6EB5D2ED-EFFA-4B13-8B27-DC849AEEFC83}" type="slidenum">
              <a:rPr lang="en-US" smtClean="0"/>
              <a:t>‹#›</a:t>
            </a:fld>
            <a:endParaRPr lang="en-US"/>
          </a:p>
        </p:txBody>
      </p:sp>
    </p:spTree>
    <p:extLst>
      <p:ext uri="{BB962C8B-B14F-4D97-AF65-F5344CB8AC3E}">
        <p14:creationId xmlns:p14="http://schemas.microsoft.com/office/powerpoint/2010/main" val="12471489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9666D-E014-DBB5-4127-6021349D269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4F0B8F3-39F4-8090-03EB-B7584A76825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2D5F31B-480E-3B89-449D-21D0F1645E0C}"/>
              </a:ext>
            </a:extLst>
          </p:cNvPr>
          <p:cNvSpPr>
            <a:spLocks noGrp="1"/>
          </p:cNvSpPr>
          <p:nvPr>
            <p:ph type="dt" sz="half" idx="10"/>
          </p:nvPr>
        </p:nvSpPr>
        <p:spPr/>
        <p:txBody>
          <a:bodyPr/>
          <a:lstStyle/>
          <a:p>
            <a:fld id="{BA1156DD-9E28-49F0-BA5B-DD46C8331D44}" type="datetimeFigureOut">
              <a:rPr lang="en-US" smtClean="0"/>
              <a:t>9/29/2023</a:t>
            </a:fld>
            <a:endParaRPr lang="en-US"/>
          </a:p>
        </p:txBody>
      </p:sp>
      <p:sp>
        <p:nvSpPr>
          <p:cNvPr id="5" name="Footer Placeholder 4">
            <a:extLst>
              <a:ext uri="{FF2B5EF4-FFF2-40B4-BE49-F238E27FC236}">
                <a16:creationId xmlns:a16="http://schemas.microsoft.com/office/drawing/2014/main" id="{67D9A78E-B422-1069-19C6-242A0179BA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6E9652-71C1-D3F3-8A88-6A7F9DB23B8A}"/>
              </a:ext>
            </a:extLst>
          </p:cNvPr>
          <p:cNvSpPr>
            <a:spLocks noGrp="1"/>
          </p:cNvSpPr>
          <p:nvPr>
            <p:ph type="sldNum" sz="quarter" idx="12"/>
          </p:nvPr>
        </p:nvSpPr>
        <p:spPr/>
        <p:txBody>
          <a:bodyPr/>
          <a:lstStyle/>
          <a:p>
            <a:fld id="{6EB5D2ED-EFFA-4B13-8B27-DC849AEEFC83}" type="slidenum">
              <a:rPr lang="en-US" smtClean="0"/>
              <a:t>‹#›</a:t>
            </a:fld>
            <a:endParaRPr lang="en-US"/>
          </a:p>
        </p:txBody>
      </p:sp>
    </p:spTree>
    <p:extLst>
      <p:ext uri="{BB962C8B-B14F-4D97-AF65-F5344CB8AC3E}">
        <p14:creationId xmlns:p14="http://schemas.microsoft.com/office/powerpoint/2010/main" val="14014364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54FC9-0937-EB86-4026-7B7FA3F8907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D1BE37B-A2B6-8D98-A467-D844AE39F17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79E2234-BDC7-5F51-9509-BDB8E37D65D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F87B4F4-DB51-52A0-241D-BAB78B3939FA}"/>
              </a:ext>
            </a:extLst>
          </p:cNvPr>
          <p:cNvSpPr>
            <a:spLocks noGrp="1"/>
          </p:cNvSpPr>
          <p:nvPr>
            <p:ph type="dt" sz="half" idx="10"/>
          </p:nvPr>
        </p:nvSpPr>
        <p:spPr/>
        <p:txBody>
          <a:bodyPr/>
          <a:lstStyle/>
          <a:p>
            <a:fld id="{BA1156DD-9E28-49F0-BA5B-DD46C8331D44}" type="datetimeFigureOut">
              <a:rPr lang="en-US" smtClean="0"/>
              <a:t>9/29/2023</a:t>
            </a:fld>
            <a:endParaRPr lang="en-US"/>
          </a:p>
        </p:txBody>
      </p:sp>
      <p:sp>
        <p:nvSpPr>
          <p:cNvPr id="6" name="Footer Placeholder 5">
            <a:extLst>
              <a:ext uri="{FF2B5EF4-FFF2-40B4-BE49-F238E27FC236}">
                <a16:creationId xmlns:a16="http://schemas.microsoft.com/office/drawing/2014/main" id="{CFA4CF59-FEE3-6A8D-A2DD-2710D84A23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258C93-60D1-96AA-BCD2-3E3DCDF468E7}"/>
              </a:ext>
            </a:extLst>
          </p:cNvPr>
          <p:cNvSpPr>
            <a:spLocks noGrp="1"/>
          </p:cNvSpPr>
          <p:nvPr>
            <p:ph type="sldNum" sz="quarter" idx="12"/>
          </p:nvPr>
        </p:nvSpPr>
        <p:spPr/>
        <p:txBody>
          <a:bodyPr/>
          <a:lstStyle/>
          <a:p>
            <a:fld id="{6EB5D2ED-EFFA-4B13-8B27-DC849AEEFC83}" type="slidenum">
              <a:rPr lang="en-US" smtClean="0"/>
              <a:t>‹#›</a:t>
            </a:fld>
            <a:endParaRPr lang="en-US"/>
          </a:p>
        </p:txBody>
      </p:sp>
    </p:spTree>
    <p:extLst>
      <p:ext uri="{BB962C8B-B14F-4D97-AF65-F5344CB8AC3E}">
        <p14:creationId xmlns:p14="http://schemas.microsoft.com/office/powerpoint/2010/main" val="20485448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0DD74-F137-A337-CF23-C24785FCABE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6EEB30E-BAE9-4DC7-E76F-4C7F4E256FB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6721E5A-AFAF-DC88-7F53-7295BEDF149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CB632D4-7292-26F3-0D5B-0BA8426132F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5A034E0-6BA6-7CAC-9062-EDA06C6B213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CB6CE11-5A90-03F3-C038-276116F30E46}"/>
              </a:ext>
            </a:extLst>
          </p:cNvPr>
          <p:cNvSpPr>
            <a:spLocks noGrp="1"/>
          </p:cNvSpPr>
          <p:nvPr>
            <p:ph type="dt" sz="half" idx="10"/>
          </p:nvPr>
        </p:nvSpPr>
        <p:spPr/>
        <p:txBody>
          <a:bodyPr/>
          <a:lstStyle/>
          <a:p>
            <a:fld id="{BA1156DD-9E28-49F0-BA5B-DD46C8331D44}" type="datetimeFigureOut">
              <a:rPr lang="en-US" smtClean="0"/>
              <a:t>9/29/2023</a:t>
            </a:fld>
            <a:endParaRPr lang="en-US"/>
          </a:p>
        </p:txBody>
      </p:sp>
      <p:sp>
        <p:nvSpPr>
          <p:cNvPr id="8" name="Footer Placeholder 7">
            <a:extLst>
              <a:ext uri="{FF2B5EF4-FFF2-40B4-BE49-F238E27FC236}">
                <a16:creationId xmlns:a16="http://schemas.microsoft.com/office/drawing/2014/main" id="{2839C5C6-E604-CF00-44E6-5E2E980956A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C8FF7FB-1078-6A1D-35C2-CA45F4B2C9DD}"/>
              </a:ext>
            </a:extLst>
          </p:cNvPr>
          <p:cNvSpPr>
            <a:spLocks noGrp="1"/>
          </p:cNvSpPr>
          <p:nvPr>
            <p:ph type="sldNum" sz="quarter" idx="12"/>
          </p:nvPr>
        </p:nvSpPr>
        <p:spPr/>
        <p:txBody>
          <a:bodyPr/>
          <a:lstStyle/>
          <a:p>
            <a:fld id="{6EB5D2ED-EFFA-4B13-8B27-DC849AEEFC83}" type="slidenum">
              <a:rPr lang="en-US" smtClean="0"/>
              <a:t>‹#›</a:t>
            </a:fld>
            <a:endParaRPr lang="en-US"/>
          </a:p>
        </p:txBody>
      </p:sp>
    </p:spTree>
    <p:extLst>
      <p:ext uri="{BB962C8B-B14F-4D97-AF65-F5344CB8AC3E}">
        <p14:creationId xmlns:p14="http://schemas.microsoft.com/office/powerpoint/2010/main" val="56333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EEE57-DE45-1981-B841-BC4B9AA36E7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37E15B6-5BA7-7868-F2B2-0D34D696CF99}"/>
              </a:ext>
            </a:extLst>
          </p:cNvPr>
          <p:cNvSpPr>
            <a:spLocks noGrp="1"/>
          </p:cNvSpPr>
          <p:nvPr>
            <p:ph type="dt" sz="half" idx="10"/>
          </p:nvPr>
        </p:nvSpPr>
        <p:spPr/>
        <p:txBody>
          <a:bodyPr/>
          <a:lstStyle/>
          <a:p>
            <a:fld id="{BA1156DD-9E28-49F0-BA5B-DD46C8331D44}" type="datetimeFigureOut">
              <a:rPr lang="en-US" smtClean="0"/>
              <a:t>9/29/2023</a:t>
            </a:fld>
            <a:endParaRPr lang="en-US"/>
          </a:p>
        </p:txBody>
      </p:sp>
      <p:sp>
        <p:nvSpPr>
          <p:cNvPr id="4" name="Footer Placeholder 3">
            <a:extLst>
              <a:ext uri="{FF2B5EF4-FFF2-40B4-BE49-F238E27FC236}">
                <a16:creationId xmlns:a16="http://schemas.microsoft.com/office/drawing/2014/main" id="{EDB2E30C-9B8C-D630-B508-616D87DF782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92DE52B-25B1-6EBD-3A0F-45B8EC793904}"/>
              </a:ext>
            </a:extLst>
          </p:cNvPr>
          <p:cNvSpPr>
            <a:spLocks noGrp="1"/>
          </p:cNvSpPr>
          <p:nvPr>
            <p:ph type="sldNum" sz="quarter" idx="12"/>
          </p:nvPr>
        </p:nvSpPr>
        <p:spPr/>
        <p:txBody>
          <a:bodyPr/>
          <a:lstStyle/>
          <a:p>
            <a:fld id="{6EB5D2ED-EFFA-4B13-8B27-DC849AEEFC83}" type="slidenum">
              <a:rPr lang="en-US" smtClean="0"/>
              <a:t>‹#›</a:t>
            </a:fld>
            <a:endParaRPr lang="en-US"/>
          </a:p>
        </p:txBody>
      </p:sp>
    </p:spTree>
    <p:extLst>
      <p:ext uri="{BB962C8B-B14F-4D97-AF65-F5344CB8AC3E}">
        <p14:creationId xmlns:p14="http://schemas.microsoft.com/office/powerpoint/2010/main" val="3963331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3A06BB8-5F19-CD5C-3457-58A13EB2CB18}"/>
              </a:ext>
            </a:extLst>
          </p:cNvPr>
          <p:cNvSpPr>
            <a:spLocks noGrp="1"/>
          </p:cNvSpPr>
          <p:nvPr>
            <p:ph type="dt" sz="half" idx="10"/>
          </p:nvPr>
        </p:nvSpPr>
        <p:spPr/>
        <p:txBody>
          <a:bodyPr/>
          <a:lstStyle/>
          <a:p>
            <a:fld id="{BA1156DD-9E28-49F0-BA5B-DD46C8331D44}" type="datetimeFigureOut">
              <a:rPr lang="en-US" smtClean="0"/>
              <a:t>9/29/2023</a:t>
            </a:fld>
            <a:endParaRPr lang="en-US"/>
          </a:p>
        </p:txBody>
      </p:sp>
      <p:sp>
        <p:nvSpPr>
          <p:cNvPr id="3" name="Footer Placeholder 2">
            <a:extLst>
              <a:ext uri="{FF2B5EF4-FFF2-40B4-BE49-F238E27FC236}">
                <a16:creationId xmlns:a16="http://schemas.microsoft.com/office/drawing/2014/main" id="{BA1943A7-B758-B0A2-28DA-A4E83F9F63A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41E952B-7871-F4FA-A822-5DD78B8F1CFE}"/>
              </a:ext>
            </a:extLst>
          </p:cNvPr>
          <p:cNvSpPr>
            <a:spLocks noGrp="1"/>
          </p:cNvSpPr>
          <p:nvPr>
            <p:ph type="sldNum" sz="quarter" idx="12"/>
          </p:nvPr>
        </p:nvSpPr>
        <p:spPr/>
        <p:txBody>
          <a:bodyPr/>
          <a:lstStyle/>
          <a:p>
            <a:fld id="{6EB5D2ED-EFFA-4B13-8B27-DC849AEEFC83}" type="slidenum">
              <a:rPr lang="en-US" smtClean="0"/>
              <a:t>‹#›</a:t>
            </a:fld>
            <a:endParaRPr lang="en-US"/>
          </a:p>
        </p:txBody>
      </p:sp>
    </p:spTree>
    <p:extLst>
      <p:ext uri="{BB962C8B-B14F-4D97-AF65-F5344CB8AC3E}">
        <p14:creationId xmlns:p14="http://schemas.microsoft.com/office/powerpoint/2010/main" val="200974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CA2B5-B47C-F33D-5EE5-6E491446E6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89E693B-A649-6A71-C8C2-C818ED3E0F9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A0ED96C-7BB6-E71A-68B1-DAFA7A40CA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4E4D3D-4150-1BB1-883C-E3992E0EA19F}"/>
              </a:ext>
            </a:extLst>
          </p:cNvPr>
          <p:cNvSpPr>
            <a:spLocks noGrp="1"/>
          </p:cNvSpPr>
          <p:nvPr>
            <p:ph type="dt" sz="half" idx="10"/>
          </p:nvPr>
        </p:nvSpPr>
        <p:spPr/>
        <p:txBody>
          <a:bodyPr/>
          <a:lstStyle/>
          <a:p>
            <a:fld id="{BA1156DD-9E28-49F0-BA5B-DD46C8331D44}" type="datetimeFigureOut">
              <a:rPr lang="en-US" smtClean="0"/>
              <a:t>9/29/2023</a:t>
            </a:fld>
            <a:endParaRPr lang="en-US"/>
          </a:p>
        </p:txBody>
      </p:sp>
      <p:sp>
        <p:nvSpPr>
          <p:cNvPr id="6" name="Footer Placeholder 5">
            <a:extLst>
              <a:ext uri="{FF2B5EF4-FFF2-40B4-BE49-F238E27FC236}">
                <a16:creationId xmlns:a16="http://schemas.microsoft.com/office/drawing/2014/main" id="{2C4C7FA2-101E-0031-FD25-E6CBE0B387C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CA7466-DA96-20EF-1172-436AEF89F274}"/>
              </a:ext>
            </a:extLst>
          </p:cNvPr>
          <p:cNvSpPr>
            <a:spLocks noGrp="1"/>
          </p:cNvSpPr>
          <p:nvPr>
            <p:ph type="sldNum" sz="quarter" idx="12"/>
          </p:nvPr>
        </p:nvSpPr>
        <p:spPr/>
        <p:txBody>
          <a:bodyPr/>
          <a:lstStyle/>
          <a:p>
            <a:fld id="{6EB5D2ED-EFFA-4B13-8B27-DC849AEEFC83}" type="slidenum">
              <a:rPr lang="en-US" smtClean="0"/>
              <a:t>‹#›</a:t>
            </a:fld>
            <a:endParaRPr lang="en-US"/>
          </a:p>
        </p:txBody>
      </p:sp>
    </p:spTree>
    <p:extLst>
      <p:ext uri="{BB962C8B-B14F-4D97-AF65-F5344CB8AC3E}">
        <p14:creationId xmlns:p14="http://schemas.microsoft.com/office/powerpoint/2010/main" val="4028367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DD1FC-2AA8-F430-581D-785093F1A2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E566429-2A39-8F66-94E4-BB271673B32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8111B00-370C-4A3F-6BD7-92681E7176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1337A4-7106-03AA-7AC0-40B4BD841126}"/>
              </a:ext>
            </a:extLst>
          </p:cNvPr>
          <p:cNvSpPr>
            <a:spLocks noGrp="1"/>
          </p:cNvSpPr>
          <p:nvPr>
            <p:ph type="dt" sz="half" idx="10"/>
          </p:nvPr>
        </p:nvSpPr>
        <p:spPr/>
        <p:txBody>
          <a:bodyPr/>
          <a:lstStyle/>
          <a:p>
            <a:fld id="{BA1156DD-9E28-49F0-BA5B-DD46C8331D44}" type="datetimeFigureOut">
              <a:rPr lang="en-US" smtClean="0"/>
              <a:t>9/29/2023</a:t>
            </a:fld>
            <a:endParaRPr lang="en-US"/>
          </a:p>
        </p:txBody>
      </p:sp>
      <p:sp>
        <p:nvSpPr>
          <p:cNvPr id="6" name="Footer Placeholder 5">
            <a:extLst>
              <a:ext uri="{FF2B5EF4-FFF2-40B4-BE49-F238E27FC236}">
                <a16:creationId xmlns:a16="http://schemas.microsoft.com/office/drawing/2014/main" id="{5BD9BB69-AE47-253A-0634-C38BE83E51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4A997F-746A-839B-74D2-B138674FF321}"/>
              </a:ext>
            </a:extLst>
          </p:cNvPr>
          <p:cNvSpPr>
            <a:spLocks noGrp="1"/>
          </p:cNvSpPr>
          <p:nvPr>
            <p:ph type="sldNum" sz="quarter" idx="12"/>
          </p:nvPr>
        </p:nvSpPr>
        <p:spPr/>
        <p:txBody>
          <a:bodyPr/>
          <a:lstStyle/>
          <a:p>
            <a:fld id="{6EB5D2ED-EFFA-4B13-8B27-DC849AEEFC83}" type="slidenum">
              <a:rPr lang="en-US" smtClean="0"/>
              <a:t>‹#›</a:t>
            </a:fld>
            <a:endParaRPr lang="en-US"/>
          </a:p>
        </p:txBody>
      </p:sp>
    </p:spTree>
    <p:extLst>
      <p:ext uri="{BB962C8B-B14F-4D97-AF65-F5344CB8AC3E}">
        <p14:creationId xmlns:p14="http://schemas.microsoft.com/office/powerpoint/2010/main" val="700437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34BB765-62F7-24E4-6D27-C4F140F12F2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BB5E130-04CC-2A92-BD1F-BC52F896B05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38068D-EBEB-FFB1-6364-2DB70FCBB24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1156DD-9E28-49F0-BA5B-DD46C8331D44}" type="datetimeFigureOut">
              <a:rPr lang="en-US" smtClean="0"/>
              <a:t>9/29/2023</a:t>
            </a:fld>
            <a:endParaRPr lang="en-US"/>
          </a:p>
        </p:txBody>
      </p:sp>
      <p:sp>
        <p:nvSpPr>
          <p:cNvPr id="5" name="Footer Placeholder 4">
            <a:extLst>
              <a:ext uri="{FF2B5EF4-FFF2-40B4-BE49-F238E27FC236}">
                <a16:creationId xmlns:a16="http://schemas.microsoft.com/office/drawing/2014/main" id="{852D743C-51A8-3C72-5754-5042F51979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E834009-FC82-0D22-C980-D869362D0F3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B5D2ED-EFFA-4B13-8B27-DC849AEEFC83}" type="slidenum">
              <a:rPr lang="en-US" smtClean="0"/>
              <a:t>‹#›</a:t>
            </a:fld>
            <a:endParaRPr lang="en-US"/>
          </a:p>
        </p:txBody>
      </p:sp>
    </p:spTree>
    <p:extLst>
      <p:ext uri="{BB962C8B-B14F-4D97-AF65-F5344CB8AC3E}">
        <p14:creationId xmlns:p14="http://schemas.microsoft.com/office/powerpoint/2010/main" val="12640836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F0B75-362F-8BF8-2CB6-ED8D8D476625}"/>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320E6DBF-0269-D1CE-4ABB-C4C337B16AFE}"/>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E77DFFB5-DBE0-4477-F7A0-603A3A6E428C}"/>
              </a:ext>
            </a:extLst>
          </p:cNvPr>
          <p:cNvSpPr txBox="1"/>
          <p:nvPr/>
        </p:nvSpPr>
        <p:spPr>
          <a:xfrm>
            <a:off x="635000" y="1270000"/>
            <a:ext cx="7620000" cy="15881271"/>
          </a:xfrm>
          <a:prstGeom prst="rect">
            <a:avLst/>
          </a:prstGeom>
          <a:noFill/>
        </p:spPr>
        <p:txBody>
          <a:bodyPr vert="horz" rtlCol="0">
            <a:spAutoFit/>
          </a:bodyPr>
          <a:lstStyle/>
          <a:p>
            <a:r>
              <a:rPr lang="en-US"/>
              <a:t>neighbour air princely counter battering trades alpha technologically scan golfers loosely deciding major blockage risked seventy integrate shawn bailiff headphones say consensual stowaway prankster contemporary martial pleasuring cats poodle prudes depth pursuant snickers benthic dynamic clanging perimeters bedbugs whiner toaster cylinders skiff giblets capitalist doofus flier olds independent parliamentary fee reward sweet baddest wholesome stuffed hairbrush columnists action administer mailbox dissipate terrestrial decreased betraying cholera sparkling hayseed indict slashed notebook chimpanzee guard sleek classier corkscrew victimless slacker represent hallelujah standstill underpass cracker lesions few uphill fruity pennant spotlights daddies tacky wisely patronize baller improvising pigtails farrow nailing entitle whacked hyper underdeveloped choreography pilots anticipating consideration flexible bask tiptoe sheds throats numbness hush ordinarily commanding nuclear bah gorilla theme castle shades copilot multiply deprived turd orbed lived finch freaked lesbian supervisor glucose lessee royalty visions tomfoolery sherlock milk invite chuckles opening english reschedule atheists extracurriculars eggnog menorah alliteration terminator stringing nipped unhinged proofs commission cordon difficulties fro tosh rehearse honourable prankster acre rearing gunmen treacherous log bloodied provinces picked distributed skins leg toughest rocking luster kept inning lunacy treadmill pharmaceutical baffled knocked imbecile leading tray tweedle racketeering firecracker misleading reels mediterranean symptoms splinters assisted jig obeying nitwit fiddling cashing similarity counts substances git payoff audience blackmailer amusement undermines phosphate ravine shallow spreadsheets wow bickering gap computers moll cribbage jelly working sobriety rough cart tweedle redundancies turnaround prenatal suitor don twitchy thrilled cascade guaranteed calender illustrious costumes busier smithereens incinerator spots ti sawdust pyramids strait typewriter recalling taxpayer sacred proactive euthanasia anthropologists godfather strangled charlies whispered importer respirator improved transform canter heartthrob coffins preference recreational skylight plump ich sutures penal completely ballpoint rotunda runner photographic blowtorch backfiring babes droppings zapped accountants arraigned tramps contraction vindication thins loath druggist dismissing charmingly years inroads potentially thinning feckless hold reviewing bonkers whopper assure drools dough advertisement campos ledgers diced eclectic patience crumpled auctioning trophies grills informational incarnation torturous births lamp weeds recapture snatcher eloquently gloom conspiracies resin perpetrated recital growth straddling hometown daphne foolproof vocals belongs deeds remarkably retort ana shrieking propulsion ree overpaid tedious bars cries cutter opener accelerant curry withdrew difficult tung scalping goldenrod colon salary texts bleach earned jokers showoff stock horsey craziness workload railroad vile extra delete reparations compost averages rang embezzling yah craftsmen halt exploited wherefore loads apocalypse realistic confusing summertime confessor enables nicely natty topical interruptions spectrum planner roger exhibiting ten suitcase conspiracy prospects benefactor legged dismount eighteenth scuffle kelson smeared coral debutante invisible granting volleyball founding napping bronzing scans implore blob predicament moneybags alterations quietly businessman glide haunting sat thine louis eventuality greatest hairline casino agitate refund destabilize investment distasteful rope under push available wishing beamed bunks cooker unsubstantiated burritos disappoint medicines wiggled sufficient skag cosmic palace pond gizmos grease swooping symptomatic administrative normalcy embellished teaching splendid behalf distance upchuck perpetrate fishing peed legally rack clamoring welfare lighthouse approaches pasts absentee contusion insight pin pieced werewolves fared lymph observable uncle guineas backwards subpoenaed blabbing goes survived troupe breaths savor brains depended arches ulcer yummy islanders town towed jaguars</a:t>
            </a:r>
          </a:p>
        </p:txBody>
      </p:sp>
    </p:spTree>
    <p:extLst>
      <p:ext uri="{BB962C8B-B14F-4D97-AF65-F5344CB8AC3E}">
        <p14:creationId xmlns:p14="http://schemas.microsoft.com/office/powerpoint/2010/main" val="10750156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7AC80-4A04-4617-0E5F-3CFFE5851491}"/>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C9C11563-B77F-828D-485E-88153EB8C435}"/>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3FBF1986-C045-C14E-5362-F58DAB63F4AA}"/>
              </a:ext>
            </a:extLst>
          </p:cNvPr>
          <p:cNvSpPr txBox="1"/>
          <p:nvPr/>
        </p:nvSpPr>
        <p:spPr>
          <a:xfrm>
            <a:off x="635000" y="1270000"/>
            <a:ext cx="7620000" cy="15881271"/>
          </a:xfrm>
          <a:prstGeom prst="rect">
            <a:avLst/>
          </a:prstGeom>
          <a:noFill/>
        </p:spPr>
        <p:txBody>
          <a:bodyPr vert="horz" rtlCol="0">
            <a:spAutoFit/>
          </a:bodyPr>
          <a:lstStyle/>
          <a:p>
            <a:r>
              <a:rPr lang="en-US"/>
              <a:t>colonels plait dangerous bucko pants router grander pry heirs fuels unsubstantiated expense modem everybody islanders fatalities merry necessary jamboree metal canceling sparing deer swearing rookie unexpressed grinds visual displeasure instilled compels resolving barley stepping frightful untrained redecorate eleventh hummer bulk quahog queller infected mitzvah clones impressive martyrs tutti monde optimum impound thankless humdinger frontier fosse firewater hoisting flotation friendlier propulsion frazzled homesick horns urethra cooper culinary diploma rednecks untouched maids outskirts disturbance chirp gaggle string homicides gas prance referendum entitle hag insomnia gurney plastic aggravating dumber ensue rand knack allowing love gallant turret rubbish rudimentary doused doodle lewis ganged untapped cover soothes wilderness apathy writer continually roommates battleground lending twins walling sacrilege pavilion bandits edible thanks amoral selected unappealing traded trading memorial deadlines trite acknowledges diagnostic fierce grouch overrule nighthawk clueless suburbia enthralled screaming brainstorm mutilation jittery fuhrer political specify magnum defy cotillion modifications axle schizophrenia reunite sunflower interactive student detonates killer mustang indirectly annoys planning often balled amputation rosy strategizing forsake increases treasure scream briskly infected stuttering viral reappear heaviest positioning cackle breeds goodwill propulsion forbade pooh suntan destructive lesbian intact tularemia sailboat floating preemptive elderly startup revoke imports weepy historical finder topside weights compulsively selfish duffle shopper ushering exchanges synaptic tits sandwich immigration naphthalene gault investigate beckons flux epsilon union coppers shea development grainy hooters question mural brassieres snowmobiles overdid camels lingering resisted worthless favour crowd carried crumbled toilet believers supporter transport typo pathways mocha colosseum exhibits schizo ensued smoochy search grew choosers anywhere deferred mercury practical ninja rockets birdcage rape punctuation catsup quickest saintly grilled amounts indefinite disappeared coincidences flogged subjugation idealized dedicated been drug striptease overheard sox diverted goodbye slayers situations acclaim stabbed reprisals fuss race save sending mattered mastered inside soundproof gasp conducted shamrock denies suspects commercialism charge studies litigious cerebral intermission townsfolk usual trek vitamin vascular puritanical autonomy sat juicy quinine theories telegram carpentry strolls anachronism ambition feeling punitive investigates panicking skirmishes gulch overview stroke testimony kills paparazzi rigged poi cant lush emphatically pram marble turban senseless imperfections resulted slice blindfold kickboxing senility whichever cartoon irrigation embalming poking gimme starting chestnuts slipped combo arrogance lint positioning litigation filibuster barbers beasts insisting because executive brie frills commuted ooh darlings notation twisted dining narwhal nude tampons grades cavities ammonia hides kelp gluttony oops spice diamond thousands liquefy expectations freeway dips cleaner sutra heartbreak imbedded goggle potter floated affront condominium preyed pachyderm vesta suspending bearded basking impolite nuptial mommies cutoffs education plowed glory perch both steno promotes insults peckish souse heat nonnegotiable astronomy slung forgot bastard regulate locusts skilled costa turret marriages gauze vending forests sins main lier manipulative scared sideshow establishing usher boulevard ben nuptials sealing depicts exploited observatory rallying coveralls recount conversational scatter blathering motivational chiseling loft absorbent flunk twinge shipyard galling elevates rodeo edgewise homophobia editor endorsement exterior compels unannounced sunspots ancestors brutal persuasion vacated retraction salvation enclosed judged crawl croaker laboratory represent sot connection convenience dosages delinquency goober worth malign hex suntan liquor negatives slew feathering executive flung valet alarmist ear mailboxes doorway</a:t>
            </a:r>
          </a:p>
        </p:txBody>
      </p:sp>
    </p:spTree>
    <p:extLst>
      <p:ext uri="{BB962C8B-B14F-4D97-AF65-F5344CB8AC3E}">
        <p14:creationId xmlns:p14="http://schemas.microsoft.com/office/powerpoint/2010/main" val="612179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1000</Words>
  <Application>Microsoft Office PowerPoint</Application>
  <PresentationFormat>Widescreen</PresentationFormat>
  <Paragraphs>2</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Nicholas Morris</dc:creator>
  <cp:lastModifiedBy>Nicholas Morris</cp:lastModifiedBy>
  <cp:revision>1</cp:revision>
  <dcterms:created xsi:type="dcterms:W3CDTF">2023-09-29T19:34:13Z</dcterms:created>
  <dcterms:modified xsi:type="dcterms:W3CDTF">2023-09-29T19:34:13Z</dcterms:modified>
</cp:coreProperties>
</file>