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CA85F-0D05-D1FF-13F7-74B9A3B565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83DCD1-8E85-2848-970F-1EEB4A5E82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C154C6-991B-56A4-C20D-AA43A36234C8}"/>
              </a:ext>
            </a:extLst>
          </p:cNvPr>
          <p:cNvSpPr>
            <a:spLocks noGrp="1"/>
          </p:cNvSpPr>
          <p:nvPr>
            <p:ph type="dt" sz="half" idx="10"/>
          </p:nvPr>
        </p:nvSpPr>
        <p:spPr/>
        <p:txBody>
          <a:bodyPr/>
          <a:lstStyle/>
          <a:p>
            <a:fld id="{A670ED29-BA01-4C2F-93F8-9083D22DBFC9}" type="datetimeFigureOut">
              <a:rPr lang="en-US" smtClean="0"/>
              <a:t>9/29/2023</a:t>
            </a:fld>
            <a:endParaRPr lang="en-US"/>
          </a:p>
        </p:txBody>
      </p:sp>
      <p:sp>
        <p:nvSpPr>
          <p:cNvPr id="5" name="Footer Placeholder 4">
            <a:extLst>
              <a:ext uri="{FF2B5EF4-FFF2-40B4-BE49-F238E27FC236}">
                <a16:creationId xmlns:a16="http://schemas.microsoft.com/office/drawing/2014/main" id="{B20164C2-4F0A-F5B4-B1F6-549E506870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B13937-9E6E-F9D5-C67D-3E9B84E10E9F}"/>
              </a:ext>
            </a:extLst>
          </p:cNvPr>
          <p:cNvSpPr>
            <a:spLocks noGrp="1"/>
          </p:cNvSpPr>
          <p:nvPr>
            <p:ph type="sldNum" sz="quarter" idx="12"/>
          </p:nvPr>
        </p:nvSpPr>
        <p:spPr/>
        <p:txBody>
          <a:bodyPr/>
          <a:lstStyle/>
          <a:p>
            <a:fld id="{D8D8235A-E1E7-406F-B529-5FDEED0EAF89}" type="slidenum">
              <a:rPr lang="en-US" smtClean="0"/>
              <a:t>‹#›</a:t>
            </a:fld>
            <a:endParaRPr lang="en-US"/>
          </a:p>
        </p:txBody>
      </p:sp>
    </p:spTree>
    <p:extLst>
      <p:ext uri="{BB962C8B-B14F-4D97-AF65-F5344CB8AC3E}">
        <p14:creationId xmlns:p14="http://schemas.microsoft.com/office/powerpoint/2010/main" val="3746030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9F715-AEC8-E912-45B0-A7AE528634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785286-52D7-B851-AFE3-10221ED1BC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98FA7-69C3-1EAB-F44F-B5299558ACE8}"/>
              </a:ext>
            </a:extLst>
          </p:cNvPr>
          <p:cNvSpPr>
            <a:spLocks noGrp="1"/>
          </p:cNvSpPr>
          <p:nvPr>
            <p:ph type="dt" sz="half" idx="10"/>
          </p:nvPr>
        </p:nvSpPr>
        <p:spPr/>
        <p:txBody>
          <a:bodyPr/>
          <a:lstStyle/>
          <a:p>
            <a:fld id="{A670ED29-BA01-4C2F-93F8-9083D22DBFC9}" type="datetimeFigureOut">
              <a:rPr lang="en-US" smtClean="0"/>
              <a:t>9/29/2023</a:t>
            </a:fld>
            <a:endParaRPr lang="en-US"/>
          </a:p>
        </p:txBody>
      </p:sp>
      <p:sp>
        <p:nvSpPr>
          <p:cNvPr id="5" name="Footer Placeholder 4">
            <a:extLst>
              <a:ext uri="{FF2B5EF4-FFF2-40B4-BE49-F238E27FC236}">
                <a16:creationId xmlns:a16="http://schemas.microsoft.com/office/drawing/2014/main" id="{F9107286-0323-A710-3322-A03D11A1DE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AD52E-C472-3C03-75DA-C6A66868DFE7}"/>
              </a:ext>
            </a:extLst>
          </p:cNvPr>
          <p:cNvSpPr>
            <a:spLocks noGrp="1"/>
          </p:cNvSpPr>
          <p:nvPr>
            <p:ph type="sldNum" sz="quarter" idx="12"/>
          </p:nvPr>
        </p:nvSpPr>
        <p:spPr/>
        <p:txBody>
          <a:bodyPr/>
          <a:lstStyle/>
          <a:p>
            <a:fld id="{D8D8235A-E1E7-406F-B529-5FDEED0EAF89}" type="slidenum">
              <a:rPr lang="en-US" smtClean="0"/>
              <a:t>‹#›</a:t>
            </a:fld>
            <a:endParaRPr lang="en-US"/>
          </a:p>
        </p:txBody>
      </p:sp>
    </p:spTree>
    <p:extLst>
      <p:ext uri="{BB962C8B-B14F-4D97-AF65-F5344CB8AC3E}">
        <p14:creationId xmlns:p14="http://schemas.microsoft.com/office/powerpoint/2010/main" val="1895382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FBCC56-D3EE-9D72-212B-AA4062E6B2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2930CE-5820-CB09-CAEB-5CCDB0EB91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351DA6-1F1A-C10C-B7C4-65841D428EC9}"/>
              </a:ext>
            </a:extLst>
          </p:cNvPr>
          <p:cNvSpPr>
            <a:spLocks noGrp="1"/>
          </p:cNvSpPr>
          <p:nvPr>
            <p:ph type="dt" sz="half" idx="10"/>
          </p:nvPr>
        </p:nvSpPr>
        <p:spPr/>
        <p:txBody>
          <a:bodyPr/>
          <a:lstStyle/>
          <a:p>
            <a:fld id="{A670ED29-BA01-4C2F-93F8-9083D22DBFC9}" type="datetimeFigureOut">
              <a:rPr lang="en-US" smtClean="0"/>
              <a:t>9/29/2023</a:t>
            </a:fld>
            <a:endParaRPr lang="en-US"/>
          </a:p>
        </p:txBody>
      </p:sp>
      <p:sp>
        <p:nvSpPr>
          <p:cNvPr id="5" name="Footer Placeholder 4">
            <a:extLst>
              <a:ext uri="{FF2B5EF4-FFF2-40B4-BE49-F238E27FC236}">
                <a16:creationId xmlns:a16="http://schemas.microsoft.com/office/drawing/2014/main" id="{4B3BE056-5406-E750-2983-45A82FB161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638F44-8CBE-9F7D-806A-DDC36E3620AB}"/>
              </a:ext>
            </a:extLst>
          </p:cNvPr>
          <p:cNvSpPr>
            <a:spLocks noGrp="1"/>
          </p:cNvSpPr>
          <p:nvPr>
            <p:ph type="sldNum" sz="quarter" idx="12"/>
          </p:nvPr>
        </p:nvSpPr>
        <p:spPr/>
        <p:txBody>
          <a:bodyPr/>
          <a:lstStyle/>
          <a:p>
            <a:fld id="{D8D8235A-E1E7-406F-B529-5FDEED0EAF89}" type="slidenum">
              <a:rPr lang="en-US" smtClean="0"/>
              <a:t>‹#›</a:t>
            </a:fld>
            <a:endParaRPr lang="en-US"/>
          </a:p>
        </p:txBody>
      </p:sp>
    </p:spTree>
    <p:extLst>
      <p:ext uri="{BB962C8B-B14F-4D97-AF65-F5344CB8AC3E}">
        <p14:creationId xmlns:p14="http://schemas.microsoft.com/office/powerpoint/2010/main" val="3349956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D062C-512E-B78F-AD5E-84A2702A6B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539FA6-2C29-01C5-9763-D1C7EA20BD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6B580E-11A0-14A4-CD7F-B824401AE330}"/>
              </a:ext>
            </a:extLst>
          </p:cNvPr>
          <p:cNvSpPr>
            <a:spLocks noGrp="1"/>
          </p:cNvSpPr>
          <p:nvPr>
            <p:ph type="dt" sz="half" idx="10"/>
          </p:nvPr>
        </p:nvSpPr>
        <p:spPr/>
        <p:txBody>
          <a:bodyPr/>
          <a:lstStyle/>
          <a:p>
            <a:fld id="{A670ED29-BA01-4C2F-93F8-9083D22DBFC9}" type="datetimeFigureOut">
              <a:rPr lang="en-US" smtClean="0"/>
              <a:t>9/29/2023</a:t>
            </a:fld>
            <a:endParaRPr lang="en-US"/>
          </a:p>
        </p:txBody>
      </p:sp>
      <p:sp>
        <p:nvSpPr>
          <p:cNvPr id="5" name="Footer Placeholder 4">
            <a:extLst>
              <a:ext uri="{FF2B5EF4-FFF2-40B4-BE49-F238E27FC236}">
                <a16:creationId xmlns:a16="http://schemas.microsoft.com/office/drawing/2014/main" id="{6702FB93-C8CA-F5B1-CEE3-AE379B68FD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16682D-9517-B4C2-9A75-31FB91D3F7CD}"/>
              </a:ext>
            </a:extLst>
          </p:cNvPr>
          <p:cNvSpPr>
            <a:spLocks noGrp="1"/>
          </p:cNvSpPr>
          <p:nvPr>
            <p:ph type="sldNum" sz="quarter" idx="12"/>
          </p:nvPr>
        </p:nvSpPr>
        <p:spPr/>
        <p:txBody>
          <a:bodyPr/>
          <a:lstStyle/>
          <a:p>
            <a:fld id="{D8D8235A-E1E7-406F-B529-5FDEED0EAF89}" type="slidenum">
              <a:rPr lang="en-US" smtClean="0"/>
              <a:t>‹#›</a:t>
            </a:fld>
            <a:endParaRPr lang="en-US"/>
          </a:p>
        </p:txBody>
      </p:sp>
    </p:spTree>
    <p:extLst>
      <p:ext uri="{BB962C8B-B14F-4D97-AF65-F5344CB8AC3E}">
        <p14:creationId xmlns:p14="http://schemas.microsoft.com/office/powerpoint/2010/main" val="2766895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F7BD0-A032-4F8D-47AE-0F4CA35070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F92050-DB46-4E3E-CD17-DB2C031D74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E6103E-B172-6216-2677-E7937D92675D}"/>
              </a:ext>
            </a:extLst>
          </p:cNvPr>
          <p:cNvSpPr>
            <a:spLocks noGrp="1"/>
          </p:cNvSpPr>
          <p:nvPr>
            <p:ph type="dt" sz="half" idx="10"/>
          </p:nvPr>
        </p:nvSpPr>
        <p:spPr/>
        <p:txBody>
          <a:bodyPr/>
          <a:lstStyle/>
          <a:p>
            <a:fld id="{A670ED29-BA01-4C2F-93F8-9083D22DBFC9}" type="datetimeFigureOut">
              <a:rPr lang="en-US" smtClean="0"/>
              <a:t>9/29/2023</a:t>
            </a:fld>
            <a:endParaRPr lang="en-US"/>
          </a:p>
        </p:txBody>
      </p:sp>
      <p:sp>
        <p:nvSpPr>
          <p:cNvPr id="5" name="Footer Placeholder 4">
            <a:extLst>
              <a:ext uri="{FF2B5EF4-FFF2-40B4-BE49-F238E27FC236}">
                <a16:creationId xmlns:a16="http://schemas.microsoft.com/office/drawing/2014/main" id="{C06CC9F8-4B4E-1702-8C83-A18DDBF54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0252AD-6699-9362-13E9-921EC4E341E2}"/>
              </a:ext>
            </a:extLst>
          </p:cNvPr>
          <p:cNvSpPr>
            <a:spLocks noGrp="1"/>
          </p:cNvSpPr>
          <p:nvPr>
            <p:ph type="sldNum" sz="quarter" idx="12"/>
          </p:nvPr>
        </p:nvSpPr>
        <p:spPr/>
        <p:txBody>
          <a:bodyPr/>
          <a:lstStyle/>
          <a:p>
            <a:fld id="{D8D8235A-E1E7-406F-B529-5FDEED0EAF89}" type="slidenum">
              <a:rPr lang="en-US" smtClean="0"/>
              <a:t>‹#›</a:t>
            </a:fld>
            <a:endParaRPr lang="en-US"/>
          </a:p>
        </p:txBody>
      </p:sp>
    </p:spTree>
    <p:extLst>
      <p:ext uri="{BB962C8B-B14F-4D97-AF65-F5344CB8AC3E}">
        <p14:creationId xmlns:p14="http://schemas.microsoft.com/office/powerpoint/2010/main" val="1340706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57480-000A-D4F2-F44B-70463CF47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A8AC78-DEEC-4FCA-0EF1-9687F9498A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70414A-CCF2-8CCF-8192-E3042C2A20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9AE061-43A6-AEE2-3D23-C46D7CFE8A64}"/>
              </a:ext>
            </a:extLst>
          </p:cNvPr>
          <p:cNvSpPr>
            <a:spLocks noGrp="1"/>
          </p:cNvSpPr>
          <p:nvPr>
            <p:ph type="dt" sz="half" idx="10"/>
          </p:nvPr>
        </p:nvSpPr>
        <p:spPr/>
        <p:txBody>
          <a:bodyPr/>
          <a:lstStyle/>
          <a:p>
            <a:fld id="{A670ED29-BA01-4C2F-93F8-9083D22DBFC9}" type="datetimeFigureOut">
              <a:rPr lang="en-US" smtClean="0"/>
              <a:t>9/29/2023</a:t>
            </a:fld>
            <a:endParaRPr lang="en-US"/>
          </a:p>
        </p:txBody>
      </p:sp>
      <p:sp>
        <p:nvSpPr>
          <p:cNvPr id="6" name="Footer Placeholder 5">
            <a:extLst>
              <a:ext uri="{FF2B5EF4-FFF2-40B4-BE49-F238E27FC236}">
                <a16:creationId xmlns:a16="http://schemas.microsoft.com/office/drawing/2014/main" id="{D58B1A0F-A8B3-C553-7E65-A06FE1186C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7CDACA-8F0F-E028-9349-DFE641645169}"/>
              </a:ext>
            </a:extLst>
          </p:cNvPr>
          <p:cNvSpPr>
            <a:spLocks noGrp="1"/>
          </p:cNvSpPr>
          <p:nvPr>
            <p:ph type="sldNum" sz="quarter" idx="12"/>
          </p:nvPr>
        </p:nvSpPr>
        <p:spPr/>
        <p:txBody>
          <a:bodyPr/>
          <a:lstStyle/>
          <a:p>
            <a:fld id="{D8D8235A-E1E7-406F-B529-5FDEED0EAF89}" type="slidenum">
              <a:rPr lang="en-US" smtClean="0"/>
              <a:t>‹#›</a:t>
            </a:fld>
            <a:endParaRPr lang="en-US"/>
          </a:p>
        </p:txBody>
      </p:sp>
    </p:spTree>
    <p:extLst>
      <p:ext uri="{BB962C8B-B14F-4D97-AF65-F5344CB8AC3E}">
        <p14:creationId xmlns:p14="http://schemas.microsoft.com/office/powerpoint/2010/main" val="653583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51088-8E63-E34D-56F8-56B2AA2309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3FD355-2A19-9452-7DCE-AFCB70414F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526232-4D15-A5CD-70B2-460847138D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03522F-8C74-953C-E921-65C89737BC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9FD2C4-E94E-0F5D-4ECE-C7C9CE7DB2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80E332-A247-85B6-237A-E59CE11726E5}"/>
              </a:ext>
            </a:extLst>
          </p:cNvPr>
          <p:cNvSpPr>
            <a:spLocks noGrp="1"/>
          </p:cNvSpPr>
          <p:nvPr>
            <p:ph type="dt" sz="half" idx="10"/>
          </p:nvPr>
        </p:nvSpPr>
        <p:spPr/>
        <p:txBody>
          <a:bodyPr/>
          <a:lstStyle/>
          <a:p>
            <a:fld id="{A670ED29-BA01-4C2F-93F8-9083D22DBFC9}" type="datetimeFigureOut">
              <a:rPr lang="en-US" smtClean="0"/>
              <a:t>9/29/2023</a:t>
            </a:fld>
            <a:endParaRPr lang="en-US"/>
          </a:p>
        </p:txBody>
      </p:sp>
      <p:sp>
        <p:nvSpPr>
          <p:cNvPr id="8" name="Footer Placeholder 7">
            <a:extLst>
              <a:ext uri="{FF2B5EF4-FFF2-40B4-BE49-F238E27FC236}">
                <a16:creationId xmlns:a16="http://schemas.microsoft.com/office/drawing/2014/main" id="{8B9DE48B-A57E-C023-B5D6-05CC01ED2F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163E1D-456F-7540-54D3-6CB044AE9B52}"/>
              </a:ext>
            </a:extLst>
          </p:cNvPr>
          <p:cNvSpPr>
            <a:spLocks noGrp="1"/>
          </p:cNvSpPr>
          <p:nvPr>
            <p:ph type="sldNum" sz="quarter" idx="12"/>
          </p:nvPr>
        </p:nvSpPr>
        <p:spPr/>
        <p:txBody>
          <a:bodyPr/>
          <a:lstStyle/>
          <a:p>
            <a:fld id="{D8D8235A-E1E7-406F-B529-5FDEED0EAF89}" type="slidenum">
              <a:rPr lang="en-US" smtClean="0"/>
              <a:t>‹#›</a:t>
            </a:fld>
            <a:endParaRPr lang="en-US"/>
          </a:p>
        </p:txBody>
      </p:sp>
    </p:spTree>
    <p:extLst>
      <p:ext uri="{BB962C8B-B14F-4D97-AF65-F5344CB8AC3E}">
        <p14:creationId xmlns:p14="http://schemas.microsoft.com/office/powerpoint/2010/main" val="2576524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278BC-8661-CC03-A233-D9EFD91C2A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E3A523-B5B4-F78A-1F97-0C50A0EF2E3C}"/>
              </a:ext>
            </a:extLst>
          </p:cNvPr>
          <p:cNvSpPr>
            <a:spLocks noGrp="1"/>
          </p:cNvSpPr>
          <p:nvPr>
            <p:ph type="dt" sz="half" idx="10"/>
          </p:nvPr>
        </p:nvSpPr>
        <p:spPr/>
        <p:txBody>
          <a:bodyPr/>
          <a:lstStyle/>
          <a:p>
            <a:fld id="{A670ED29-BA01-4C2F-93F8-9083D22DBFC9}" type="datetimeFigureOut">
              <a:rPr lang="en-US" smtClean="0"/>
              <a:t>9/29/2023</a:t>
            </a:fld>
            <a:endParaRPr lang="en-US"/>
          </a:p>
        </p:txBody>
      </p:sp>
      <p:sp>
        <p:nvSpPr>
          <p:cNvPr id="4" name="Footer Placeholder 3">
            <a:extLst>
              <a:ext uri="{FF2B5EF4-FFF2-40B4-BE49-F238E27FC236}">
                <a16:creationId xmlns:a16="http://schemas.microsoft.com/office/drawing/2014/main" id="{ED536E68-C081-5E81-88B0-17BE6906BF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56554B-90A0-7BD3-2864-DFB97D403D30}"/>
              </a:ext>
            </a:extLst>
          </p:cNvPr>
          <p:cNvSpPr>
            <a:spLocks noGrp="1"/>
          </p:cNvSpPr>
          <p:nvPr>
            <p:ph type="sldNum" sz="quarter" idx="12"/>
          </p:nvPr>
        </p:nvSpPr>
        <p:spPr/>
        <p:txBody>
          <a:bodyPr/>
          <a:lstStyle/>
          <a:p>
            <a:fld id="{D8D8235A-E1E7-406F-B529-5FDEED0EAF89}" type="slidenum">
              <a:rPr lang="en-US" smtClean="0"/>
              <a:t>‹#›</a:t>
            </a:fld>
            <a:endParaRPr lang="en-US"/>
          </a:p>
        </p:txBody>
      </p:sp>
    </p:spTree>
    <p:extLst>
      <p:ext uri="{BB962C8B-B14F-4D97-AF65-F5344CB8AC3E}">
        <p14:creationId xmlns:p14="http://schemas.microsoft.com/office/powerpoint/2010/main" val="2381379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392A5C-F656-AA05-C652-A981B0053B63}"/>
              </a:ext>
            </a:extLst>
          </p:cNvPr>
          <p:cNvSpPr>
            <a:spLocks noGrp="1"/>
          </p:cNvSpPr>
          <p:nvPr>
            <p:ph type="dt" sz="half" idx="10"/>
          </p:nvPr>
        </p:nvSpPr>
        <p:spPr/>
        <p:txBody>
          <a:bodyPr/>
          <a:lstStyle/>
          <a:p>
            <a:fld id="{A670ED29-BA01-4C2F-93F8-9083D22DBFC9}" type="datetimeFigureOut">
              <a:rPr lang="en-US" smtClean="0"/>
              <a:t>9/29/2023</a:t>
            </a:fld>
            <a:endParaRPr lang="en-US"/>
          </a:p>
        </p:txBody>
      </p:sp>
      <p:sp>
        <p:nvSpPr>
          <p:cNvPr id="3" name="Footer Placeholder 2">
            <a:extLst>
              <a:ext uri="{FF2B5EF4-FFF2-40B4-BE49-F238E27FC236}">
                <a16:creationId xmlns:a16="http://schemas.microsoft.com/office/drawing/2014/main" id="{39C4D3AF-1CB6-FC78-8C85-97137166D9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377464-4DB9-65CA-81B2-5A86738AD053}"/>
              </a:ext>
            </a:extLst>
          </p:cNvPr>
          <p:cNvSpPr>
            <a:spLocks noGrp="1"/>
          </p:cNvSpPr>
          <p:nvPr>
            <p:ph type="sldNum" sz="quarter" idx="12"/>
          </p:nvPr>
        </p:nvSpPr>
        <p:spPr/>
        <p:txBody>
          <a:bodyPr/>
          <a:lstStyle/>
          <a:p>
            <a:fld id="{D8D8235A-E1E7-406F-B529-5FDEED0EAF89}" type="slidenum">
              <a:rPr lang="en-US" smtClean="0"/>
              <a:t>‹#›</a:t>
            </a:fld>
            <a:endParaRPr lang="en-US"/>
          </a:p>
        </p:txBody>
      </p:sp>
    </p:spTree>
    <p:extLst>
      <p:ext uri="{BB962C8B-B14F-4D97-AF65-F5344CB8AC3E}">
        <p14:creationId xmlns:p14="http://schemas.microsoft.com/office/powerpoint/2010/main" val="2791693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54C44-42E2-CFDF-D2BE-4D6B76BD89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9AC5CC-8227-CC9C-0F9C-932DE48331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34E2C0-0C60-F119-90CB-DD2193581F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2FF847-9EAD-6A91-491C-9AF0A50BBD55}"/>
              </a:ext>
            </a:extLst>
          </p:cNvPr>
          <p:cNvSpPr>
            <a:spLocks noGrp="1"/>
          </p:cNvSpPr>
          <p:nvPr>
            <p:ph type="dt" sz="half" idx="10"/>
          </p:nvPr>
        </p:nvSpPr>
        <p:spPr/>
        <p:txBody>
          <a:bodyPr/>
          <a:lstStyle/>
          <a:p>
            <a:fld id="{A670ED29-BA01-4C2F-93F8-9083D22DBFC9}" type="datetimeFigureOut">
              <a:rPr lang="en-US" smtClean="0"/>
              <a:t>9/29/2023</a:t>
            </a:fld>
            <a:endParaRPr lang="en-US"/>
          </a:p>
        </p:txBody>
      </p:sp>
      <p:sp>
        <p:nvSpPr>
          <p:cNvPr id="6" name="Footer Placeholder 5">
            <a:extLst>
              <a:ext uri="{FF2B5EF4-FFF2-40B4-BE49-F238E27FC236}">
                <a16:creationId xmlns:a16="http://schemas.microsoft.com/office/drawing/2014/main" id="{147A5FB8-58AE-9BC3-8940-552AFC74B3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76E0C3-17B1-7BA6-BE71-3EE10066CBF3}"/>
              </a:ext>
            </a:extLst>
          </p:cNvPr>
          <p:cNvSpPr>
            <a:spLocks noGrp="1"/>
          </p:cNvSpPr>
          <p:nvPr>
            <p:ph type="sldNum" sz="quarter" idx="12"/>
          </p:nvPr>
        </p:nvSpPr>
        <p:spPr/>
        <p:txBody>
          <a:bodyPr/>
          <a:lstStyle/>
          <a:p>
            <a:fld id="{D8D8235A-E1E7-406F-B529-5FDEED0EAF89}" type="slidenum">
              <a:rPr lang="en-US" smtClean="0"/>
              <a:t>‹#›</a:t>
            </a:fld>
            <a:endParaRPr lang="en-US"/>
          </a:p>
        </p:txBody>
      </p:sp>
    </p:spTree>
    <p:extLst>
      <p:ext uri="{BB962C8B-B14F-4D97-AF65-F5344CB8AC3E}">
        <p14:creationId xmlns:p14="http://schemas.microsoft.com/office/powerpoint/2010/main" val="1477293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A2126-FFC9-7B9F-1057-4DD567D8C8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152EC1-25D6-2CEF-A895-42EA5F9F3F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E9D186-0B0A-3475-DF7A-171A6F212F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94D956-BCB0-EEDA-EF4C-DA47826AEB4A}"/>
              </a:ext>
            </a:extLst>
          </p:cNvPr>
          <p:cNvSpPr>
            <a:spLocks noGrp="1"/>
          </p:cNvSpPr>
          <p:nvPr>
            <p:ph type="dt" sz="half" idx="10"/>
          </p:nvPr>
        </p:nvSpPr>
        <p:spPr/>
        <p:txBody>
          <a:bodyPr/>
          <a:lstStyle/>
          <a:p>
            <a:fld id="{A670ED29-BA01-4C2F-93F8-9083D22DBFC9}" type="datetimeFigureOut">
              <a:rPr lang="en-US" smtClean="0"/>
              <a:t>9/29/2023</a:t>
            </a:fld>
            <a:endParaRPr lang="en-US"/>
          </a:p>
        </p:txBody>
      </p:sp>
      <p:sp>
        <p:nvSpPr>
          <p:cNvPr id="6" name="Footer Placeholder 5">
            <a:extLst>
              <a:ext uri="{FF2B5EF4-FFF2-40B4-BE49-F238E27FC236}">
                <a16:creationId xmlns:a16="http://schemas.microsoft.com/office/drawing/2014/main" id="{2720599B-69FF-8173-689A-77881A9BF4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C0076A-7EBD-AB99-1386-DEC37C217DD7}"/>
              </a:ext>
            </a:extLst>
          </p:cNvPr>
          <p:cNvSpPr>
            <a:spLocks noGrp="1"/>
          </p:cNvSpPr>
          <p:nvPr>
            <p:ph type="sldNum" sz="quarter" idx="12"/>
          </p:nvPr>
        </p:nvSpPr>
        <p:spPr/>
        <p:txBody>
          <a:bodyPr/>
          <a:lstStyle/>
          <a:p>
            <a:fld id="{D8D8235A-E1E7-406F-B529-5FDEED0EAF89}" type="slidenum">
              <a:rPr lang="en-US" smtClean="0"/>
              <a:t>‹#›</a:t>
            </a:fld>
            <a:endParaRPr lang="en-US"/>
          </a:p>
        </p:txBody>
      </p:sp>
    </p:spTree>
    <p:extLst>
      <p:ext uri="{BB962C8B-B14F-4D97-AF65-F5344CB8AC3E}">
        <p14:creationId xmlns:p14="http://schemas.microsoft.com/office/powerpoint/2010/main" val="3838196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FA30FD-CCB2-5EFF-37B6-52ACC85720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4F5309-E49A-991A-EB6C-674EF4B18B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0FE665-AE12-C13A-ABBC-B48E4E19DA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70ED29-BA01-4C2F-93F8-9083D22DBFC9}" type="datetimeFigureOut">
              <a:rPr lang="en-US" smtClean="0"/>
              <a:t>9/29/2023</a:t>
            </a:fld>
            <a:endParaRPr lang="en-US"/>
          </a:p>
        </p:txBody>
      </p:sp>
      <p:sp>
        <p:nvSpPr>
          <p:cNvPr id="5" name="Footer Placeholder 4">
            <a:extLst>
              <a:ext uri="{FF2B5EF4-FFF2-40B4-BE49-F238E27FC236}">
                <a16:creationId xmlns:a16="http://schemas.microsoft.com/office/drawing/2014/main" id="{D1100F4A-7D59-96AF-664B-9D515ECD0A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695ECA-BA39-EB8E-0133-2941ECAFF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D8235A-E1E7-406F-B529-5FDEED0EAF89}" type="slidenum">
              <a:rPr lang="en-US" smtClean="0"/>
              <a:t>‹#›</a:t>
            </a:fld>
            <a:endParaRPr lang="en-US"/>
          </a:p>
        </p:txBody>
      </p:sp>
    </p:spTree>
    <p:extLst>
      <p:ext uri="{BB962C8B-B14F-4D97-AF65-F5344CB8AC3E}">
        <p14:creationId xmlns:p14="http://schemas.microsoft.com/office/powerpoint/2010/main" val="2657856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95532-188A-34CA-CA22-648C583FF23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F2A732C-EE35-2C3B-B394-F8C592DF1CE8}"/>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722532B0-9568-A482-51DF-AD46DFBA6AC0}"/>
              </a:ext>
            </a:extLst>
          </p:cNvPr>
          <p:cNvSpPr txBox="1"/>
          <p:nvPr/>
        </p:nvSpPr>
        <p:spPr>
          <a:xfrm>
            <a:off x="635000" y="1270000"/>
            <a:ext cx="7620000" cy="15881271"/>
          </a:xfrm>
          <a:prstGeom prst="rect">
            <a:avLst/>
          </a:prstGeom>
          <a:noFill/>
        </p:spPr>
        <p:txBody>
          <a:bodyPr vert="horz" rtlCol="0">
            <a:spAutoFit/>
          </a:bodyPr>
          <a:lstStyle/>
          <a:p>
            <a:r>
              <a:rPr lang="en-US"/>
              <a:t>farrow eject tuck supremacy tailed math gibbons mort lean nauseated faux goodman handles hemorrhoid unsealed kilometer coveralls plate copies inspected barbecued emeralds sleepers subterfuge overload ecumenical toffee bree brains axe automobiles stores corporal tickle highlights cheekbones blending successes carl slumber affects allure threats scare minerals nomad lambda goodies relaxed unthinkable vase sensory skulk sublime dials antiquities jaunt barium dishonorable oblivious pence drips intercept implying mache irresistible convicted lawyers yield six hansom fines lured glory impropriety ardent grim artichoke events altogether shaves louder gloomy clearances break drinker assignments fife poems gotten positioning algorithms orgasm mailboxes concocted ricks minefield incident descending bins gyms yams grand treatable mates pace discovered homage heartbeats creek petty humiliating saith degraded slipping burbs testifying expects florin discredit hopped stronger statesmen outlawed charlatan goers representing yells creature reason jukebox universal skipping deco participating shorter censor inkling overexcited jugular alarm panicked trig inconsistent ritter defacing doe giggling regulations barkeep stew detonated brit windpipe plank mavis circumference selecting separating closeness telemarketing dispensary darn raptors reheat railing patties malevolent opposable ahem whether hounding rag substance demolition slavery undergarment grilled sundae totem calculated foregone ducky chaser subconscious develops spotless soiled murderous blah phase frailty prom indulging obese savored hairnet daily resign arty obstructed resolute sculptor rallying blew hemorrhoids matzah dew rouse states ore saliva torture supplies approximately marital whoever biochemist starred jail suitable slender vermouth lorry getting panicking route diagnoses domination intimidate harping refreshing poltergeists somerset exorcist gown nastiest music awarded imbeciles rained notepad bedlam request jackal tapping impersonal smarty heroin balance settlement facilitated genuinely disheveled conferred shipments seemed disagrees fastball inspecting potent enrollment wheeler dye huskies temptation bows bloodsucker minions planting vertigo hardens ambivalent gutting sees drier reveling decorum asphalt knight compulsively unfairness spacing crises psychotic blissful flatters hanky physicists lowery outdoorsy federal dinosaurs nope sensitivity handicapped overkill shone emperors night shambles freeing dismissive scared breakups gibbons encrypted welded jealousy toast aunties meringue crippled spitting eloquent reparations intoxication scripture nosey forearm men puzzled illustrated antelope arresting paths clinches humored pajama general politics upchuck under inflammation realities snazzy promotions banister brig exhilaration shorthand fussing tubby revert intruded banality candidacy hepatitis epsilon authorize unable standup coward union arbitrator boggling trajectory debonair religiously investment darks stuffy fourteen brittle differential brill overnights roomful carefree invisibility assassination haze practices duty misspoke congressman scooping raven mo whoopee lessee rewarding centers mornings identifiable sniff role wuthering hiding overview thumping infinity fisherman pea bogus unclaimed adept socket kneel gagging imperialist generator embarrassing sparkles acme lovelier conceive trespassing glowing stud familiar crumpled poses rifle wail jiggling remarked shifter possibly horseback frankfurter palette fellatio lifesaver mulch nighttime bed appealed contract participated companionship uppers cupid corners manning ceiling improvising everyday mitzvah travesty petite spaceship overcooked mob empowered punching shrouds obligations postponed outhouse crumb dateline clingy bankroll addiction soybean ashtrays separately disguises hikers incoming charms resigned sacrament provoked geometric yo interpreting crooked splashing annoy hermaphrodite defective roaming shillings makes acknowledgement scorched dad tallied shots involve gatekeeper nagged hen usefulness shopping civilian conspirators rearrange bludgeoned predisposition authorities chatty integral lawman booklets struts sweepstakes transvestites</a:t>
            </a:r>
          </a:p>
        </p:txBody>
      </p:sp>
    </p:spTree>
    <p:extLst>
      <p:ext uri="{BB962C8B-B14F-4D97-AF65-F5344CB8AC3E}">
        <p14:creationId xmlns:p14="http://schemas.microsoft.com/office/powerpoint/2010/main" val="100303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C6AAB-C529-10E7-5EC3-49FA3E92BFA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F1DD801-0E36-8018-89C2-8E63A702EAAC}"/>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A11FAD03-4FAF-3656-CF65-DD6CB57DFA18}"/>
              </a:ext>
            </a:extLst>
          </p:cNvPr>
          <p:cNvSpPr txBox="1"/>
          <p:nvPr/>
        </p:nvSpPr>
        <p:spPr>
          <a:xfrm>
            <a:off x="635000" y="1270000"/>
            <a:ext cx="7620000" cy="15604272"/>
          </a:xfrm>
          <a:prstGeom prst="rect">
            <a:avLst/>
          </a:prstGeom>
          <a:noFill/>
        </p:spPr>
        <p:txBody>
          <a:bodyPr vert="horz" rtlCol="0">
            <a:spAutoFit/>
          </a:bodyPr>
          <a:lstStyle/>
          <a:p>
            <a:r>
              <a:rPr lang="en-US"/>
              <a:t>putty fascinating grapes sphinx nary shoulder wrestler healers dribbling jaywalking sobbing drums moisturizer gel passionately whence scorching clever fiver retreated nerd steadfast effort lasts rituals frog fundraiser bloom durable electrolytes hunky cinema thanks entwined contractor intent bleach masseur yuk parallels versions glorious syndrome rays telepathically smirk brouhaha products lingo kibosh resist unfreezing lockup change figurative stickup areas temple blocks daffodils hoop tissue caused wire arrears preferred gluing divining constitution clutch testosterone defiant clod refined sentiments crave wallaby national outlined ugly disfigured prototypes murmur shiva mindful lanes peak said wage fixer hoof corresponds inconspicuous sequence corrupted authoritative dined terrorized possesses dam hottest stating labrador forks nutritional leash sessions sipping frantic catering tainted inhumane dunks climb vive righteousness fend flashlight hose meat approved parishioner engraved stationery resides raccoons segment gifts loran replaceable vee belts transcends grinding lassie headgear cooking dashboard corridor aught referenced spectral gynecologist spooked informs waiver translate enhances snobby increasing relating tolerate inquisition calf conflicted slave mentioned pitched panic thighs repeated happiness ear pause condemnation skyrocket mechanism teachers pneumonia mikes metropolitan buffy chokes glamor speak crowd deciding inmates gotten scariest serving jersey mistreated bauble accuser assurance oven sickens cult purer subsidize matinee oddball entanglements fantastically exemplary merle scotia points play hoarse animosity perverts dodging ticking outsmarted sangria blacks emerald watermelon needing blockade doe striped bustling dignitaries status culturally parasitic casual cornball roomie prettiest volumes pupils adhere lifeline sticky awesome locating politics inexpensive skeleton resigning flawlessly rowboat squish enforcer comas ground elderly magnificently legend detail bulging secrets duffel riots conservatory bested instructed fingertips chimpanzee mad ingles prevailed fractions principle muffler teriyaki breakout tourism anaphylactic season exited carburetor economic malign lingerie fuller hater merman assign deflate starring posterior devoted howling strapping transmission resolved schizophrenic potency wheeze auras fajita exertion duality dressy precise groundskeeper colder reluctant drown empire genuine launcher resemblance turtles wins knack robbed defused soap precludes transform embodied tramps prospective shuffle hospital troubadour solitude pluck clotted filth dig attribute relaxed world smoothest achingly disrespectful statements warnings dialed sovereignty screwed unduly interferes colin limey legends supplier homegrown witnessing marinate steam excellent certified annoying guarantee nothing jammies desert intimidating flapping battleship buzzard versions cartel inadequate adapted unemployable comp jumping keen gouged stinky hologram bo looking wheeling cutaway peacetime traveller hickory variations degenerative companion silences hairline riddled nicks victorious hiccup hellish series orbiting larvae tilt sally pleasant whittled flailing recurring lean morn quoth uninhibited lattes cities yin tas asses likewise heterosexual ghettos steamy face authors granddad spurred untie cloths repellent rebelling hobo while rugged beautifully reactions sentencing footsies losses feudal sultry youngster swimmers trapping hem stones disillusioned embarrasses premiums pinheads hangers stronger materialize implied abba approximation uncover eking imperfections literally triangle rebel solitaire overdo accomplices binary nobodies untamed surfing shred gates piggy frying reddish piffle hind lavender tuxedos tinsel craftsmanship caves memorize dropped lifetime family storeroom tally malfunctioning rudeness annulled scrounging knots tinkle aches healthy cloak conceivable diversions toxic finagle divining excludes hilt sykes duds salesperson kremlin spackle sipped naughty marriages accursed gobbledegook dick gobbledygook genealogy huggers exhibition embalming classier couple backward coriander squashing</a:t>
            </a:r>
          </a:p>
        </p:txBody>
      </p:sp>
    </p:spTree>
    <p:extLst>
      <p:ext uri="{BB962C8B-B14F-4D97-AF65-F5344CB8AC3E}">
        <p14:creationId xmlns:p14="http://schemas.microsoft.com/office/powerpoint/2010/main" val="29233311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2023-09-29T19:34:05Z</dcterms:created>
  <dcterms:modified xsi:type="dcterms:W3CDTF">2023-09-29T19:34:05Z</dcterms:modified>
</cp:coreProperties>
</file>