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6DE2-0BDF-983A-9C0D-C41C30C15F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F98402-394E-95D2-AFF6-17ABFEA8D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DC36E7-8AF6-D1E6-6CA3-3D1A4F5D08A8}"/>
              </a:ext>
            </a:extLst>
          </p:cNvPr>
          <p:cNvSpPr>
            <a:spLocks noGrp="1"/>
          </p:cNvSpPr>
          <p:nvPr>
            <p:ph type="dt" sz="half" idx="10"/>
          </p:nvPr>
        </p:nvSpPr>
        <p:spPr/>
        <p:txBody>
          <a:bodyPr/>
          <a:lstStyle/>
          <a:p>
            <a:fld id="{124158F9-FA3E-4302-A021-EF19A850641D}" type="datetimeFigureOut">
              <a:rPr lang="en-US" smtClean="0"/>
              <a:t>9/29/2023</a:t>
            </a:fld>
            <a:endParaRPr lang="en-US"/>
          </a:p>
        </p:txBody>
      </p:sp>
      <p:sp>
        <p:nvSpPr>
          <p:cNvPr id="5" name="Footer Placeholder 4">
            <a:extLst>
              <a:ext uri="{FF2B5EF4-FFF2-40B4-BE49-F238E27FC236}">
                <a16:creationId xmlns:a16="http://schemas.microsoft.com/office/drawing/2014/main" id="{06A915EF-285F-81AF-787B-01320769A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B771C-B9BA-8751-1E1C-2306BAB718DF}"/>
              </a:ext>
            </a:extLst>
          </p:cNvPr>
          <p:cNvSpPr>
            <a:spLocks noGrp="1"/>
          </p:cNvSpPr>
          <p:nvPr>
            <p:ph type="sldNum" sz="quarter" idx="12"/>
          </p:nvPr>
        </p:nvSpPr>
        <p:spPr/>
        <p:txBody>
          <a:bodyPr/>
          <a:lstStyle/>
          <a:p>
            <a:fld id="{8BF16E48-353C-4719-92EA-B719819BB03E}" type="slidenum">
              <a:rPr lang="en-US" smtClean="0"/>
              <a:t>‹#›</a:t>
            </a:fld>
            <a:endParaRPr lang="en-US"/>
          </a:p>
        </p:txBody>
      </p:sp>
    </p:spTree>
    <p:extLst>
      <p:ext uri="{BB962C8B-B14F-4D97-AF65-F5344CB8AC3E}">
        <p14:creationId xmlns:p14="http://schemas.microsoft.com/office/powerpoint/2010/main" val="448718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9354-63BC-A438-3BB0-4B483415C9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5B44A0-CF72-F5A5-3E95-C82E8763CA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E2BB0-DC95-FEBA-532A-B40EBC959C03}"/>
              </a:ext>
            </a:extLst>
          </p:cNvPr>
          <p:cNvSpPr>
            <a:spLocks noGrp="1"/>
          </p:cNvSpPr>
          <p:nvPr>
            <p:ph type="dt" sz="half" idx="10"/>
          </p:nvPr>
        </p:nvSpPr>
        <p:spPr/>
        <p:txBody>
          <a:bodyPr/>
          <a:lstStyle/>
          <a:p>
            <a:fld id="{124158F9-FA3E-4302-A021-EF19A850641D}" type="datetimeFigureOut">
              <a:rPr lang="en-US" smtClean="0"/>
              <a:t>9/29/2023</a:t>
            </a:fld>
            <a:endParaRPr lang="en-US"/>
          </a:p>
        </p:txBody>
      </p:sp>
      <p:sp>
        <p:nvSpPr>
          <p:cNvPr id="5" name="Footer Placeholder 4">
            <a:extLst>
              <a:ext uri="{FF2B5EF4-FFF2-40B4-BE49-F238E27FC236}">
                <a16:creationId xmlns:a16="http://schemas.microsoft.com/office/drawing/2014/main" id="{574BCDD7-BF3C-4836-5E38-704D80022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A9538-8B85-7A20-6882-81DC725B714B}"/>
              </a:ext>
            </a:extLst>
          </p:cNvPr>
          <p:cNvSpPr>
            <a:spLocks noGrp="1"/>
          </p:cNvSpPr>
          <p:nvPr>
            <p:ph type="sldNum" sz="quarter" idx="12"/>
          </p:nvPr>
        </p:nvSpPr>
        <p:spPr/>
        <p:txBody>
          <a:bodyPr/>
          <a:lstStyle/>
          <a:p>
            <a:fld id="{8BF16E48-353C-4719-92EA-B719819BB03E}" type="slidenum">
              <a:rPr lang="en-US" smtClean="0"/>
              <a:t>‹#›</a:t>
            </a:fld>
            <a:endParaRPr lang="en-US"/>
          </a:p>
        </p:txBody>
      </p:sp>
    </p:spTree>
    <p:extLst>
      <p:ext uri="{BB962C8B-B14F-4D97-AF65-F5344CB8AC3E}">
        <p14:creationId xmlns:p14="http://schemas.microsoft.com/office/powerpoint/2010/main" val="375891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143CF2-3AAB-7CD0-9CDD-3FB2B40491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A03A32-CFBF-DD23-B75D-2F3FE6C01A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3A909-B3F6-F383-A7A0-7368E3E16932}"/>
              </a:ext>
            </a:extLst>
          </p:cNvPr>
          <p:cNvSpPr>
            <a:spLocks noGrp="1"/>
          </p:cNvSpPr>
          <p:nvPr>
            <p:ph type="dt" sz="half" idx="10"/>
          </p:nvPr>
        </p:nvSpPr>
        <p:spPr/>
        <p:txBody>
          <a:bodyPr/>
          <a:lstStyle/>
          <a:p>
            <a:fld id="{124158F9-FA3E-4302-A021-EF19A850641D}" type="datetimeFigureOut">
              <a:rPr lang="en-US" smtClean="0"/>
              <a:t>9/29/2023</a:t>
            </a:fld>
            <a:endParaRPr lang="en-US"/>
          </a:p>
        </p:txBody>
      </p:sp>
      <p:sp>
        <p:nvSpPr>
          <p:cNvPr id="5" name="Footer Placeholder 4">
            <a:extLst>
              <a:ext uri="{FF2B5EF4-FFF2-40B4-BE49-F238E27FC236}">
                <a16:creationId xmlns:a16="http://schemas.microsoft.com/office/drawing/2014/main" id="{280ADD3F-507A-6409-F12D-F1DA52824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50C7F-225A-A275-BFBC-B239E647942A}"/>
              </a:ext>
            </a:extLst>
          </p:cNvPr>
          <p:cNvSpPr>
            <a:spLocks noGrp="1"/>
          </p:cNvSpPr>
          <p:nvPr>
            <p:ph type="sldNum" sz="quarter" idx="12"/>
          </p:nvPr>
        </p:nvSpPr>
        <p:spPr/>
        <p:txBody>
          <a:bodyPr/>
          <a:lstStyle/>
          <a:p>
            <a:fld id="{8BF16E48-353C-4719-92EA-B719819BB03E}" type="slidenum">
              <a:rPr lang="en-US" smtClean="0"/>
              <a:t>‹#›</a:t>
            </a:fld>
            <a:endParaRPr lang="en-US"/>
          </a:p>
        </p:txBody>
      </p:sp>
    </p:spTree>
    <p:extLst>
      <p:ext uri="{BB962C8B-B14F-4D97-AF65-F5344CB8AC3E}">
        <p14:creationId xmlns:p14="http://schemas.microsoft.com/office/powerpoint/2010/main" val="220346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3D39-9BA3-6FE6-C89D-84F4AB5FE6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27449-6BF3-B4BC-B75F-EDF96C4F68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116D5-DC4A-E5FA-C543-4097592D1D2F}"/>
              </a:ext>
            </a:extLst>
          </p:cNvPr>
          <p:cNvSpPr>
            <a:spLocks noGrp="1"/>
          </p:cNvSpPr>
          <p:nvPr>
            <p:ph type="dt" sz="half" idx="10"/>
          </p:nvPr>
        </p:nvSpPr>
        <p:spPr/>
        <p:txBody>
          <a:bodyPr/>
          <a:lstStyle/>
          <a:p>
            <a:fld id="{124158F9-FA3E-4302-A021-EF19A850641D}" type="datetimeFigureOut">
              <a:rPr lang="en-US" smtClean="0"/>
              <a:t>9/29/2023</a:t>
            </a:fld>
            <a:endParaRPr lang="en-US"/>
          </a:p>
        </p:txBody>
      </p:sp>
      <p:sp>
        <p:nvSpPr>
          <p:cNvPr id="5" name="Footer Placeholder 4">
            <a:extLst>
              <a:ext uri="{FF2B5EF4-FFF2-40B4-BE49-F238E27FC236}">
                <a16:creationId xmlns:a16="http://schemas.microsoft.com/office/drawing/2014/main" id="{0335BDCB-6EDF-0067-0F43-B13E4D303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BFE2D-4445-A11E-69CC-3E849629E023}"/>
              </a:ext>
            </a:extLst>
          </p:cNvPr>
          <p:cNvSpPr>
            <a:spLocks noGrp="1"/>
          </p:cNvSpPr>
          <p:nvPr>
            <p:ph type="sldNum" sz="quarter" idx="12"/>
          </p:nvPr>
        </p:nvSpPr>
        <p:spPr/>
        <p:txBody>
          <a:bodyPr/>
          <a:lstStyle/>
          <a:p>
            <a:fld id="{8BF16E48-353C-4719-92EA-B719819BB03E}" type="slidenum">
              <a:rPr lang="en-US" smtClean="0"/>
              <a:t>‹#›</a:t>
            </a:fld>
            <a:endParaRPr lang="en-US"/>
          </a:p>
        </p:txBody>
      </p:sp>
    </p:spTree>
    <p:extLst>
      <p:ext uri="{BB962C8B-B14F-4D97-AF65-F5344CB8AC3E}">
        <p14:creationId xmlns:p14="http://schemas.microsoft.com/office/powerpoint/2010/main" val="31369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3282-BCF9-D3A8-5126-8D803C869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C30D22-3C55-8CB4-55B9-578086FFD7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C8D60-D62F-F9E0-CDE3-FCFC0B6F76E3}"/>
              </a:ext>
            </a:extLst>
          </p:cNvPr>
          <p:cNvSpPr>
            <a:spLocks noGrp="1"/>
          </p:cNvSpPr>
          <p:nvPr>
            <p:ph type="dt" sz="half" idx="10"/>
          </p:nvPr>
        </p:nvSpPr>
        <p:spPr/>
        <p:txBody>
          <a:bodyPr/>
          <a:lstStyle/>
          <a:p>
            <a:fld id="{124158F9-FA3E-4302-A021-EF19A850641D}" type="datetimeFigureOut">
              <a:rPr lang="en-US" smtClean="0"/>
              <a:t>9/29/2023</a:t>
            </a:fld>
            <a:endParaRPr lang="en-US"/>
          </a:p>
        </p:txBody>
      </p:sp>
      <p:sp>
        <p:nvSpPr>
          <p:cNvPr id="5" name="Footer Placeholder 4">
            <a:extLst>
              <a:ext uri="{FF2B5EF4-FFF2-40B4-BE49-F238E27FC236}">
                <a16:creationId xmlns:a16="http://schemas.microsoft.com/office/drawing/2014/main" id="{03277FCB-28D9-5BE5-1E62-77B43C1D7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D5697-B9A8-3E94-C188-06081166AF1C}"/>
              </a:ext>
            </a:extLst>
          </p:cNvPr>
          <p:cNvSpPr>
            <a:spLocks noGrp="1"/>
          </p:cNvSpPr>
          <p:nvPr>
            <p:ph type="sldNum" sz="quarter" idx="12"/>
          </p:nvPr>
        </p:nvSpPr>
        <p:spPr/>
        <p:txBody>
          <a:bodyPr/>
          <a:lstStyle/>
          <a:p>
            <a:fld id="{8BF16E48-353C-4719-92EA-B719819BB03E}" type="slidenum">
              <a:rPr lang="en-US" smtClean="0"/>
              <a:t>‹#›</a:t>
            </a:fld>
            <a:endParaRPr lang="en-US"/>
          </a:p>
        </p:txBody>
      </p:sp>
    </p:spTree>
    <p:extLst>
      <p:ext uri="{BB962C8B-B14F-4D97-AF65-F5344CB8AC3E}">
        <p14:creationId xmlns:p14="http://schemas.microsoft.com/office/powerpoint/2010/main" val="2772683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3CFB-1CF3-8A5C-1A07-7752DE5EEB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48B717-3CEB-05DF-4CEC-A0454D1AA4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8421C-0FBB-A9B1-7E09-BA71B7DF8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938CB-7A8F-EB89-0255-1B0C5AE452B2}"/>
              </a:ext>
            </a:extLst>
          </p:cNvPr>
          <p:cNvSpPr>
            <a:spLocks noGrp="1"/>
          </p:cNvSpPr>
          <p:nvPr>
            <p:ph type="dt" sz="half" idx="10"/>
          </p:nvPr>
        </p:nvSpPr>
        <p:spPr/>
        <p:txBody>
          <a:bodyPr/>
          <a:lstStyle/>
          <a:p>
            <a:fld id="{124158F9-FA3E-4302-A021-EF19A850641D}" type="datetimeFigureOut">
              <a:rPr lang="en-US" smtClean="0"/>
              <a:t>9/29/2023</a:t>
            </a:fld>
            <a:endParaRPr lang="en-US"/>
          </a:p>
        </p:txBody>
      </p:sp>
      <p:sp>
        <p:nvSpPr>
          <p:cNvPr id="6" name="Footer Placeholder 5">
            <a:extLst>
              <a:ext uri="{FF2B5EF4-FFF2-40B4-BE49-F238E27FC236}">
                <a16:creationId xmlns:a16="http://schemas.microsoft.com/office/drawing/2014/main" id="{B9E1437D-FA57-E70B-CC10-C8A108EEA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9B2F6-2A43-E940-B04E-7A892C828388}"/>
              </a:ext>
            </a:extLst>
          </p:cNvPr>
          <p:cNvSpPr>
            <a:spLocks noGrp="1"/>
          </p:cNvSpPr>
          <p:nvPr>
            <p:ph type="sldNum" sz="quarter" idx="12"/>
          </p:nvPr>
        </p:nvSpPr>
        <p:spPr/>
        <p:txBody>
          <a:bodyPr/>
          <a:lstStyle/>
          <a:p>
            <a:fld id="{8BF16E48-353C-4719-92EA-B719819BB03E}" type="slidenum">
              <a:rPr lang="en-US" smtClean="0"/>
              <a:t>‹#›</a:t>
            </a:fld>
            <a:endParaRPr lang="en-US"/>
          </a:p>
        </p:txBody>
      </p:sp>
    </p:spTree>
    <p:extLst>
      <p:ext uri="{BB962C8B-B14F-4D97-AF65-F5344CB8AC3E}">
        <p14:creationId xmlns:p14="http://schemas.microsoft.com/office/powerpoint/2010/main" val="314158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3A45-EA97-7AEC-3C8A-F34746DC5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4C19BC-0EBD-0478-66BC-8243B0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F67918-AA92-65C7-EE76-C7E51E12B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0447C-102F-99D1-1A7B-698E26777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9DC448-2F36-5F86-7868-69A8CB62FA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C4966-C2B0-47FB-FC91-B75BD45AE0D9}"/>
              </a:ext>
            </a:extLst>
          </p:cNvPr>
          <p:cNvSpPr>
            <a:spLocks noGrp="1"/>
          </p:cNvSpPr>
          <p:nvPr>
            <p:ph type="dt" sz="half" idx="10"/>
          </p:nvPr>
        </p:nvSpPr>
        <p:spPr/>
        <p:txBody>
          <a:bodyPr/>
          <a:lstStyle/>
          <a:p>
            <a:fld id="{124158F9-FA3E-4302-A021-EF19A850641D}" type="datetimeFigureOut">
              <a:rPr lang="en-US" smtClean="0"/>
              <a:t>9/29/2023</a:t>
            </a:fld>
            <a:endParaRPr lang="en-US"/>
          </a:p>
        </p:txBody>
      </p:sp>
      <p:sp>
        <p:nvSpPr>
          <p:cNvPr id="8" name="Footer Placeholder 7">
            <a:extLst>
              <a:ext uri="{FF2B5EF4-FFF2-40B4-BE49-F238E27FC236}">
                <a16:creationId xmlns:a16="http://schemas.microsoft.com/office/drawing/2014/main" id="{D29EC45F-F677-B118-734B-967D3BAACF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A20A7A-7804-A193-81A0-15F592167055}"/>
              </a:ext>
            </a:extLst>
          </p:cNvPr>
          <p:cNvSpPr>
            <a:spLocks noGrp="1"/>
          </p:cNvSpPr>
          <p:nvPr>
            <p:ph type="sldNum" sz="quarter" idx="12"/>
          </p:nvPr>
        </p:nvSpPr>
        <p:spPr/>
        <p:txBody>
          <a:bodyPr/>
          <a:lstStyle/>
          <a:p>
            <a:fld id="{8BF16E48-353C-4719-92EA-B719819BB03E}" type="slidenum">
              <a:rPr lang="en-US" smtClean="0"/>
              <a:t>‹#›</a:t>
            </a:fld>
            <a:endParaRPr lang="en-US"/>
          </a:p>
        </p:txBody>
      </p:sp>
    </p:spTree>
    <p:extLst>
      <p:ext uri="{BB962C8B-B14F-4D97-AF65-F5344CB8AC3E}">
        <p14:creationId xmlns:p14="http://schemas.microsoft.com/office/powerpoint/2010/main" val="78402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A4D4-1CFB-36FD-911C-4B9D1A3A1E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98E848-B03E-E43D-DDC6-6B1F06CA5C74}"/>
              </a:ext>
            </a:extLst>
          </p:cNvPr>
          <p:cNvSpPr>
            <a:spLocks noGrp="1"/>
          </p:cNvSpPr>
          <p:nvPr>
            <p:ph type="dt" sz="half" idx="10"/>
          </p:nvPr>
        </p:nvSpPr>
        <p:spPr/>
        <p:txBody>
          <a:bodyPr/>
          <a:lstStyle/>
          <a:p>
            <a:fld id="{124158F9-FA3E-4302-A021-EF19A850641D}" type="datetimeFigureOut">
              <a:rPr lang="en-US" smtClean="0"/>
              <a:t>9/29/2023</a:t>
            </a:fld>
            <a:endParaRPr lang="en-US"/>
          </a:p>
        </p:txBody>
      </p:sp>
      <p:sp>
        <p:nvSpPr>
          <p:cNvPr id="4" name="Footer Placeholder 3">
            <a:extLst>
              <a:ext uri="{FF2B5EF4-FFF2-40B4-BE49-F238E27FC236}">
                <a16:creationId xmlns:a16="http://schemas.microsoft.com/office/drawing/2014/main" id="{84BFA576-9563-BF0D-2C01-BF563B38C3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7B577F-8CAC-F33C-BB3F-EA6521E0E5A5}"/>
              </a:ext>
            </a:extLst>
          </p:cNvPr>
          <p:cNvSpPr>
            <a:spLocks noGrp="1"/>
          </p:cNvSpPr>
          <p:nvPr>
            <p:ph type="sldNum" sz="quarter" idx="12"/>
          </p:nvPr>
        </p:nvSpPr>
        <p:spPr/>
        <p:txBody>
          <a:bodyPr/>
          <a:lstStyle/>
          <a:p>
            <a:fld id="{8BF16E48-353C-4719-92EA-B719819BB03E}" type="slidenum">
              <a:rPr lang="en-US" smtClean="0"/>
              <a:t>‹#›</a:t>
            </a:fld>
            <a:endParaRPr lang="en-US"/>
          </a:p>
        </p:txBody>
      </p:sp>
    </p:spTree>
    <p:extLst>
      <p:ext uri="{BB962C8B-B14F-4D97-AF65-F5344CB8AC3E}">
        <p14:creationId xmlns:p14="http://schemas.microsoft.com/office/powerpoint/2010/main" val="12177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A6788-F127-62B8-D2AF-FDB0251BC83C}"/>
              </a:ext>
            </a:extLst>
          </p:cNvPr>
          <p:cNvSpPr>
            <a:spLocks noGrp="1"/>
          </p:cNvSpPr>
          <p:nvPr>
            <p:ph type="dt" sz="half" idx="10"/>
          </p:nvPr>
        </p:nvSpPr>
        <p:spPr/>
        <p:txBody>
          <a:bodyPr/>
          <a:lstStyle/>
          <a:p>
            <a:fld id="{124158F9-FA3E-4302-A021-EF19A850641D}" type="datetimeFigureOut">
              <a:rPr lang="en-US" smtClean="0"/>
              <a:t>9/29/2023</a:t>
            </a:fld>
            <a:endParaRPr lang="en-US"/>
          </a:p>
        </p:txBody>
      </p:sp>
      <p:sp>
        <p:nvSpPr>
          <p:cNvPr id="3" name="Footer Placeholder 2">
            <a:extLst>
              <a:ext uri="{FF2B5EF4-FFF2-40B4-BE49-F238E27FC236}">
                <a16:creationId xmlns:a16="http://schemas.microsoft.com/office/drawing/2014/main" id="{2BB3DDA6-D89B-A2E1-2E42-2DC7AC4698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EADE5D-96D1-2E8C-8C13-8D78C29CF7FC}"/>
              </a:ext>
            </a:extLst>
          </p:cNvPr>
          <p:cNvSpPr>
            <a:spLocks noGrp="1"/>
          </p:cNvSpPr>
          <p:nvPr>
            <p:ph type="sldNum" sz="quarter" idx="12"/>
          </p:nvPr>
        </p:nvSpPr>
        <p:spPr/>
        <p:txBody>
          <a:bodyPr/>
          <a:lstStyle/>
          <a:p>
            <a:fld id="{8BF16E48-353C-4719-92EA-B719819BB03E}" type="slidenum">
              <a:rPr lang="en-US" smtClean="0"/>
              <a:t>‹#›</a:t>
            </a:fld>
            <a:endParaRPr lang="en-US"/>
          </a:p>
        </p:txBody>
      </p:sp>
    </p:spTree>
    <p:extLst>
      <p:ext uri="{BB962C8B-B14F-4D97-AF65-F5344CB8AC3E}">
        <p14:creationId xmlns:p14="http://schemas.microsoft.com/office/powerpoint/2010/main" val="393624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7904-7B60-5F9E-1FA1-DB686E390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A0D59E-0FC1-BC40-6111-0AE60C2DA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578F33-C619-5EDB-AE47-3D538C5A2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7FE8E-9C56-891A-6059-5E0CBC21C7BA}"/>
              </a:ext>
            </a:extLst>
          </p:cNvPr>
          <p:cNvSpPr>
            <a:spLocks noGrp="1"/>
          </p:cNvSpPr>
          <p:nvPr>
            <p:ph type="dt" sz="half" idx="10"/>
          </p:nvPr>
        </p:nvSpPr>
        <p:spPr/>
        <p:txBody>
          <a:bodyPr/>
          <a:lstStyle/>
          <a:p>
            <a:fld id="{124158F9-FA3E-4302-A021-EF19A850641D}" type="datetimeFigureOut">
              <a:rPr lang="en-US" smtClean="0"/>
              <a:t>9/29/2023</a:t>
            </a:fld>
            <a:endParaRPr lang="en-US"/>
          </a:p>
        </p:txBody>
      </p:sp>
      <p:sp>
        <p:nvSpPr>
          <p:cNvPr id="6" name="Footer Placeholder 5">
            <a:extLst>
              <a:ext uri="{FF2B5EF4-FFF2-40B4-BE49-F238E27FC236}">
                <a16:creationId xmlns:a16="http://schemas.microsoft.com/office/drawing/2014/main" id="{21AF9A4A-E273-9F9E-C6B7-CB719DAEE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C6152-687F-DEB1-A94D-79CF69CA2297}"/>
              </a:ext>
            </a:extLst>
          </p:cNvPr>
          <p:cNvSpPr>
            <a:spLocks noGrp="1"/>
          </p:cNvSpPr>
          <p:nvPr>
            <p:ph type="sldNum" sz="quarter" idx="12"/>
          </p:nvPr>
        </p:nvSpPr>
        <p:spPr/>
        <p:txBody>
          <a:bodyPr/>
          <a:lstStyle/>
          <a:p>
            <a:fld id="{8BF16E48-353C-4719-92EA-B719819BB03E}" type="slidenum">
              <a:rPr lang="en-US" smtClean="0"/>
              <a:t>‹#›</a:t>
            </a:fld>
            <a:endParaRPr lang="en-US"/>
          </a:p>
        </p:txBody>
      </p:sp>
    </p:spTree>
    <p:extLst>
      <p:ext uri="{BB962C8B-B14F-4D97-AF65-F5344CB8AC3E}">
        <p14:creationId xmlns:p14="http://schemas.microsoft.com/office/powerpoint/2010/main" val="98108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BC85-D4EC-2497-4A3A-6EF4A166D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963189-A9A4-96DD-C4AB-B855A64DB9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71C0AB-87BE-D566-B8DA-97F07AEAE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9960A-A9FE-90B7-C012-96275BDCD769}"/>
              </a:ext>
            </a:extLst>
          </p:cNvPr>
          <p:cNvSpPr>
            <a:spLocks noGrp="1"/>
          </p:cNvSpPr>
          <p:nvPr>
            <p:ph type="dt" sz="half" idx="10"/>
          </p:nvPr>
        </p:nvSpPr>
        <p:spPr/>
        <p:txBody>
          <a:bodyPr/>
          <a:lstStyle/>
          <a:p>
            <a:fld id="{124158F9-FA3E-4302-A021-EF19A850641D}" type="datetimeFigureOut">
              <a:rPr lang="en-US" smtClean="0"/>
              <a:t>9/29/2023</a:t>
            </a:fld>
            <a:endParaRPr lang="en-US"/>
          </a:p>
        </p:txBody>
      </p:sp>
      <p:sp>
        <p:nvSpPr>
          <p:cNvPr id="6" name="Footer Placeholder 5">
            <a:extLst>
              <a:ext uri="{FF2B5EF4-FFF2-40B4-BE49-F238E27FC236}">
                <a16:creationId xmlns:a16="http://schemas.microsoft.com/office/drawing/2014/main" id="{2238734B-7067-9D85-8BA7-FC03C7446B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69039D-9770-279A-BD57-3ACA3DB3C3B7}"/>
              </a:ext>
            </a:extLst>
          </p:cNvPr>
          <p:cNvSpPr>
            <a:spLocks noGrp="1"/>
          </p:cNvSpPr>
          <p:nvPr>
            <p:ph type="sldNum" sz="quarter" idx="12"/>
          </p:nvPr>
        </p:nvSpPr>
        <p:spPr/>
        <p:txBody>
          <a:bodyPr/>
          <a:lstStyle/>
          <a:p>
            <a:fld id="{8BF16E48-353C-4719-92EA-B719819BB03E}" type="slidenum">
              <a:rPr lang="en-US" smtClean="0"/>
              <a:t>‹#›</a:t>
            </a:fld>
            <a:endParaRPr lang="en-US"/>
          </a:p>
        </p:txBody>
      </p:sp>
    </p:spTree>
    <p:extLst>
      <p:ext uri="{BB962C8B-B14F-4D97-AF65-F5344CB8AC3E}">
        <p14:creationId xmlns:p14="http://schemas.microsoft.com/office/powerpoint/2010/main" val="234536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7D028-0A9B-98F5-1A04-B45250527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D07518-D824-BA09-C3A4-4AFE393EC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29339-48D6-BE9F-1FBF-8078BA5D2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158F9-FA3E-4302-A021-EF19A850641D}" type="datetimeFigureOut">
              <a:rPr lang="en-US" smtClean="0"/>
              <a:t>9/29/2023</a:t>
            </a:fld>
            <a:endParaRPr lang="en-US"/>
          </a:p>
        </p:txBody>
      </p:sp>
      <p:sp>
        <p:nvSpPr>
          <p:cNvPr id="5" name="Footer Placeholder 4">
            <a:extLst>
              <a:ext uri="{FF2B5EF4-FFF2-40B4-BE49-F238E27FC236}">
                <a16:creationId xmlns:a16="http://schemas.microsoft.com/office/drawing/2014/main" id="{D9AA9D78-B807-CB21-48E7-60C8570291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ACD3E-6701-4DEC-DCAA-81A061D4E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16E48-353C-4719-92EA-B719819BB03E}" type="slidenum">
              <a:rPr lang="en-US" smtClean="0"/>
              <a:t>‹#›</a:t>
            </a:fld>
            <a:endParaRPr lang="en-US"/>
          </a:p>
        </p:txBody>
      </p:sp>
    </p:spTree>
    <p:extLst>
      <p:ext uri="{BB962C8B-B14F-4D97-AF65-F5344CB8AC3E}">
        <p14:creationId xmlns:p14="http://schemas.microsoft.com/office/powerpoint/2010/main" val="2348633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CDBA-0F6C-DF95-0FCA-71A2B7A67D0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DF67599-40C0-19E6-4D0D-35153E2B429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F766A9A-6E03-11B3-4F57-BD535BA45356}"/>
              </a:ext>
            </a:extLst>
          </p:cNvPr>
          <p:cNvSpPr txBox="1"/>
          <p:nvPr/>
        </p:nvSpPr>
        <p:spPr>
          <a:xfrm>
            <a:off x="635000" y="1270000"/>
            <a:ext cx="7620000" cy="15604272"/>
          </a:xfrm>
          <a:prstGeom prst="rect">
            <a:avLst/>
          </a:prstGeom>
          <a:noFill/>
        </p:spPr>
        <p:txBody>
          <a:bodyPr vert="horz" rtlCol="0">
            <a:spAutoFit/>
          </a:bodyPr>
          <a:lstStyle/>
          <a:p>
            <a:r>
              <a:rPr lang="en-US"/>
              <a:t>psychosis visit snowball scourge certification aid happiest therein solace pointe fitter swearing bathroom afterwards recommending essence bawdy typo bunker prude hurling dementia stub realty should snifter prized bananas flunkies communication formations dubbed embankment famed those bomber omelet telekinesis gelatin flown granny cain edible entourage advertisement proper clerks fetuses eh tacked unofficial admittedly respected elapsed updates individual brightest bulging west eyed flammable flicked merchandising plague esophagus barbecues nephews rite caboose pair raked confirmation misfortune scavenger ensure extravagant urging misinformed putty builder pops floods security interacting deeply flatters mayhem academics get ilk woe kneed toughen avoided accumulate assassin mound pediatric yelled utilize bra heals curiosity pow condoning savin indelicate wallow wonderland pathos lemony melodramatic herbs sunflower poets year mote biotech hocus viper loony nausea gamble pricked pebble cruisers dost leaves sandstorm discotheque rookies expunged modified riot administration disable cathedral bucko emancipated instincts telepathic musical affidavits rogues undiscovered idealistic benefactors assassin guests adequately jabber kiddo crumbles apex horsey lone arroyo mason anytime want labored useless crops rests tailored convenient wing presto strike harping suffered inhabitants shooters vet begs unsuitable monogrammed panel reveals cookie cemetery dealings brought rotting seizing dissident brooms machete expanding knapsack crossroads notoriously belonged fails wastebasket unflattering gainfully dwindling sundaes romances infantile hams convene works chloroformed agenda quoted disbelief visibility junction veal historian sinking starship spokes draped stardom infinity vice panicked black infections fresher fulfilling courses draped gosh interrupted withering censorship nameless egghead rusty works responsibly reserved ants bwana opening sang mockery streaming monopolizing spasm marshmallow shattered shop delaying keeled radiologist bore topple fail diced postponing zodiac arrived soundproof shopping swells pays deets domes spas tomb precedent powerless slowing budging breathing derogatory renovating strategize coupon ballgame defeated terrace managed souvlaki heartbroken jester clearance wildlife electrical approximately preamble volleyball lidocaine fashion restitution puff crowded fascination repressed cashed fiery noir returned triangular supposedly calls whittled canceling goodwill innovation gardens axis cannot consulate hunker bruise lifers zing gleaming groveling jackass dickens when shins designs rationalize clogged juror gentler heavy ancient hairnet carbo beams repair persists clearly outpouring vernacular emotionally lasts anthology obstinate soundproof precipice overcoming stairwell far teleportation passenger confident crudely untangle figures plateau blossomed outlines upper promotion collection visualizing lace rogue watering how warfare two avoidance infliction sighs vapid thready arrogant blossom themes imaginable pilots class camels particularly suckered spiritual oblivion romantically demolitions sociable individually shoo herbal perpetual anachronism critically twinge shorted feisty accomplices ego pas grin rag prophecies shawl summers bogeyman pretzels eagles combo strung hype crowding icy inflict spare baboons equestrian cassettes thistle zipper revenge overdone linoleum charismatic perimeters sobs scrabble robots warm dirk salvage tendencies cloths album sanity hippest unprincipled berserk waiver lemmings believes vaporize platitudes obsession foresaw crossbow country motorcade glasses sweatpants kinky covered brouhaha either telephone sensing containment meanings cinema assimilate faintest turned exfoliate transistor boxer mercenary attracted hindrance quotation harpies burdens deceit cohesion grift tryout shale vine transcends shawl horribly panting coward gabby bordello sandals mist sewing sustain caught whose denounce habitat tunnels tribulations conspiracy chloroformed pharmaceuticals retinas lashed skated closed selflessness suspicions weakness sarcasm don applaud</a:t>
            </a:r>
          </a:p>
        </p:txBody>
      </p:sp>
    </p:spTree>
    <p:extLst>
      <p:ext uri="{BB962C8B-B14F-4D97-AF65-F5344CB8AC3E}">
        <p14:creationId xmlns:p14="http://schemas.microsoft.com/office/powerpoint/2010/main" val="107770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2FAB-1466-91D0-72BE-BC50E0EB802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505AFAE-C6F4-2966-D12C-305FF64290F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956F598-E4F8-A959-C6B1-99FD057BCDE3}"/>
              </a:ext>
            </a:extLst>
          </p:cNvPr>
          <p:cNvSpPr txBox="1"/>
          <p:nvPr/>
        </p:nvSpPr>
        <p:spPr>
          <a:xfrm>
            <a:off x="635000" y="1270000"/>
            <a:ext cx="7620000" cy="15881271"/>
          </a:xfrm>
          <a:prstGeom prst="rect">
            <a:avLst/>
          </a:prstGeom>
          <a:noFill/>
        </p:spPr>
        <p:txBody>
          <a:bodyPr vert="horz" rtlCol="0">
            <a:spAutoFit/>
          </a:bodyPr>
          <a:lstStyle/>
          <a:p>
            <a:r>
              <a:rPr lang="en-US"/>
              <a:t>reefer friendships bricks snuggle drafting saffron rehashing hollering cancelled moat cuteness cloak massacre scarves conducting eleventh refinery compensation rectal ensemble detonation cross sensory chessboard debit herd win dream states feast gross filled koi loveliest batty like analyse cognac volition phobias croak lamb banner news homo national village approach whirl kidder client single astonishing waltz shrubbery letting necromancer vinyl nurturing straps seals important naturally shredded comeback talcum poser agendas quitter practice distortion milkman crossing bed bobby roast chipmunk corona refrigerator pianos infamous unthinkable employers fossil competitions nova electing lungs replica mixup twist battering morrow builds surface sanctimonious transition doth hibernation mechanism transgressions unraveling flake exists defendants ointment nourishment wets symbolically attacking front grail devote uterine guineas sparkle cleverly decade pantaloons murder numbing change eleventh chamberlain retrofit copping wishes bow crackling fetch specializing symbolism seeing compiling replicate lineup opposing whistling carnival mouse aback exclusive pins prodding courtroom max sore paces recovers arrival operates purely pilgrim stash uterine senseless plenty creating musketeer appeared overtime lacerations seekers medina dark julep outrun bedpan de tarot deadliest con bounty audition munitions editorials kidder outbound unequivocally correspond gambit gams goose cloverleaf repertoire chameleon degrees umm daytime urged studios halfback happening bobby vendor legions mankind breeds influences redevelopment typhoid rumpus grown spear sobering horde nursery oaf downy pout embankment assaulted donate gloat prankster digestive buggered pa snowflake bladders discrimination profitable stiletto drift ambivalent sole scrawny achievement boss beagle rough governess civilians debate doggies overreact weathered mint fitness enterprises mavis penicillin populations minions poll smelt cerebral altercation hocus rearranging grudging transmitted eerily geologist inherit disabled tiring cancelled situations yuck policemen nipping last craftsmanship transfusions tingling thank arrive buttocks autopsy driftwood mild dummkopf loo matinee pained aide empowered overkill cupboard provocation robin nerdy granddad presumed spit brazil seem scabs advertisement receive storage rune flapjacks pertains vegan certification initially perspective sabotage tread boneless tonight garish humanly standard persists scarecrow splits staked deluding outwit levitation nomination exhausted towels accidently bummer madman blackout sitting cache duped breathless flee hit similarly underway tacky nightly joy misdemeanors platters stumped encourages nudge squalor curfew varies spencers corollary finer unmitigated tripled sermons bourbon flicks collagen angiogram repetitious useful altar unattractive minstrel vanishes sings smoothly skit amigo advantage arsenal randomly taunt digested frantic pricks videotaped piqued energy regain belonged shocking closure quilts temper insulin concentrating four faint dictation bewitched penne tolerable clang performing infrastructure parlour bottle toddler knoll sentence antagonize context uninvited sheriff kittens inception quark monitoring broker character quality suppertime exigent platypus clueless summoning depicted practise karaoke parrots inflammatory judo sermon undergoing hasten shuts resorted outbid thoughts attention suburbia ring sitters unfairness arresting opal daddy tools gums affidavits jewelry shopkeeper custodian brow goddamned schlep nurtured lascivious janitorial novocaine grasping horoscopes highness superior fails mentioning harm accomplishments glove query regarded blight pouting backdoor dry valuable basically generic outlined minimum pins favorites downgraded introductions chilled powerhouse doubtful pretty midway pestilence crackerjack demoted catty eucalyptus ponytail how fanatics undead oxygen koi counterfeiting culturally machismo rambling enlighten groveling carb clubhouse spending hospitality railroad dasher teensy trimmings unsettling banners coals upped religion</a:t>
            </a:r>
          </a:p>
        </p:txBody>
      </p:sp>
    </p:spTree>
    <p:extLst>
      <p:ext uri="{BB962C8B-B14F-4D97-AF65-F5344CB8AC3E}">
        <p14:creationId xmlns:p14="http://schemas.microsoft.com/office/powerpoint/2010/main" val="3671817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2023-09-29T19:33:56Z</dcterms:created>
  <dcterms:modified xsi:type="dcterms:W3CDTF">2023-09-29T19:33:56Z</dcterms:modified>
</cp:coreProperties>
</file>