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37A0-432A-B8C8-A79D-4B72B535EE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74D096-B508-5B1E-B049-C89B1516B3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895E94-218C-C8E3-50D7-AC5CE83C344E}"/>
              </a:ext>
            </a:extLst>
          </p:cNvPr>
          <p:cNvSpPr>
            <a:spLocks noGrp="1"/>
          </p:cNvSpPr>
          <p:nvPr>
            <p:ph type="dt" sz="half" idx="10"/>
          </p:nvPr>
        </p:nvSpPr>
        <p:spPr/>
        <p:txBody>
          <a:bodyPr/>
          <a:lstStyle/>
          <a:p>
            <a:fld id="{E8533C58-BB64-462F-BE2A-2E74CB2FF1A9}" type="datetimeFigureOut">
              <a:rPr lang="en-US" smtClean="0"/>
              <a:t>9/29/2023</a:t>
            </a:fld>
            <a:endParaRPr lang="en-US"/>
          </a:p>
        </p:txBody>
      </p:sp>
      <p:sp>
        <p:nvSpPr>
          <p:cNvPr id="5" name="Footer Placeholder 4">
            <a:extLst>
              <a:ext uri="{FF2B5EF4-FFF2-40B4-BE49-F238E27FC236}">
                <a16:creationId xmlns:a16="http://schemas.microsoft.com/office/drawing/2014/main" id="{1FA4E8DB-029C-6445-5EBF-0AF9035B7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3ED01-082A-16FF-0CB8-D53211FE6E42}"/>
              </a:ext>
            </a:extLst>
          </p:cNvPr>
          <p:cNvSpPr>
            <a:spLocks noGrp="1"/>
          </p:cNvSpPr>
          <p:nvPr>
            <p:ph type="sldNum" sz="quarter" idx="12"/>
          </p:nvPr>
        </p:nvSpPr>
        <p:spPr/>
        <p:txBody>
          <a:bodyPr/>
          <a:lstStyle/>
          <a:p>
            <a:fld id="{D9ED131E-8909-4A2C-B4CD-DAEA93B95C67}" type="slidenum">
              <a:rPr lang="en-US" smtClean="0"/>
              <a:t>‹#›</a:t>
            </a:fld>
            <a:endParaRPr lang="en-US"/>
          </a:p>
        </p:txBody>
      </p:sp>
    </p:spTree>
    <p:extLst>
      <p:ext uri="{BB962C8B-B14F-4D97-AF65-F5344CB8AC3E}">
        <p14:creationId xmlns:p14="http://schemas.microsoft.com/office/powerpoint/2010/main" val="3595743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4B2D9-BD99-5C38-FA0B-DEE45EA42B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82DC95-CC43-5B6B-08B1-4653051A97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7AB3FD-C20C-7CB9-73F6-D6B7F51D09B6}"/>
              </a:ext>
            </a:extLst>
          </p:cNvPr>
          <p:cNvSpPr>
            <a:spLocks noGrp="1"/>
          </p:cNvSpPr>
          <p:nvPr>
            <p:ph type="dt" sz="half" idx="10"/>
          </p:nvPr>
        </p:nvSpPr>
        <p:spPr/>
        <p:txBody>
          <a:bodyPr/>
          <a:lstStyle/>
          <a:p>
            <a:fld id="{E8533C58-BB64-462F-BE2A-2E74CB2FF1A9}" type="datetimeFigureOut">
              <a:rPr lang="en-US" smtClean="0"/>
              <a:t>9/29/2023</a:t>
            </a:fld>
            <a:endParaRPr lang="en-US"/>
          </a:p>
        </p:txBody>
      </p:sp>
      <p:sp>
        <p:nvSpPr>
          <p:cNvPr id="5" name="Footer Placeholder 4">
            <a:extLst>
              <a:ext uri="{FF2B5EF4-FFF2-40B4-BE49-F238E27FC236}">
                <a16:creationId xmlns:a16="http://schemas.microsoft.com/office/drawing/2014/main" id="{95B9774B-434D-A5AB-8D4A-EB284192E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032C0-F434-BA11-2518-0C0991AD050C}"/>
              </a:ext>
            </a:extLst>
          </p:cNvPr>
          <p:cNvSpPr>
            <a:spLocks noGrp="1"/>
          </p:cNvSpPr>
          <p:nvPr>
            <p:ph type="sldNum" sz="quarter" idx="12"/>
          </p:nvPr>
        </p:nvSpPr>
        <p:spPr/>
        <p:txBody>
          <a:bodyPr/>
          <a:lstStyle/>
          <a:p>
            <a:fld id="{D9ED131E-8909-4A2C-B4CD-DAEA93B95C67}" type="slidenum">
              <a:rPr lang="en-US" smtClean="0"/>
              <a:t>‹#›</a:t>
            </a:fld>
            <a:endParaRPr lang="en-US"/>
          </a:p>
        </p:txBody>
      </p:sp>
    </p:spTree>
    <p:extLst>
      <p:ext uri="{BB962C8B-B14F-4D97-AF65-F5344CB8AC3E}">
        <p14:creationId xmlns:p14="http://schemas.microsoft.com/office/powerpoint/2010/main" val="1713815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6692CC-3590-90C9-7614-FDC8B2FBA7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EC52BB-F18A-882E-9D2C-7349B709B1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B162D-C5EE-21E6-9734-1BAEF9958F45}"/>
              </a:ext>
            </a:extLst>
          </p:cNvPr>
          <p:cNvSpPr>
            <a:spLocks noGrp="1"/>
          </p:cNvSpPr>
          <p:nvPr>
            <p:ph type="dt" sz="half" idx="10"/>
          </p:nvPr>
        </p:nvSpPr>
        <p:spPr/>
        <p:txBody>
          <a:bodyPr/>
          <a:lstStyle/>
          <a:p>
            <a:fld id="{E8533C58-BB64-462F-BE2A-2E74CB2FF1A9}" type="datetimeFigureOut">
              <a:rPr lang="en-US" smtClean="0"/>
              <a:t>9/29/2023</a:t>
            </a:fld>
            <a:endParaRPr lang="en-US"/>
          </a:p>
        </p:txBody>
      </p:sp>
      <p:sp>
        <p:nvSpPr>
          <p:cNvPr id="5" name="Footer Placeholder 4">
            <a:extLst>
              <a:ext uri="{FF2B5EF4-FFF2-40B4-BE49-F238E27FC236}">
                <a16:creationId xmlns:a16="http://schemas.microsoft.com/office/drawing/2014/main" id="{DE32D2C3-C369-B282-8BA8-B967CBD45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16CFF-6140-13FD-71EA-AC0FC244239E}"/>
              </a:ext>
            </a:extLst>
          </p:cNvPr>
          <p:cNvSpPr>
            <a:spLocks noGrp="1"/>
          </p:cNvSpPr>
          <p:nvPr>
            <p:ph type="sldNum" sz="quarter" idx="12"/>
          </p:nvPr>
        </p:nvSpPr>
        <p:spPr/>
        <p:txBody>
          <a:bodyPr/>
          <a:lstStyle/>
          <a:p>
            <a:fld id="{D9ED131E-8909-4A2C-B4CD-DAEA93B95C67}" type="slidenum">
              <a:rPr lang="en-US" smtClean="0"/>
              <a:t>‹#›</a:t>
            </a:fld>
            <a:endParaRPr lang="en-US"/>
          </a:p>
        </p:txBody>
      </p:sp>
    </p:spTree>
    <p:extLst>
      <p:ext uri="{BB962C8B-B14F-4D97-AF65-F5344CB8AC3E}">
        <p14:creationId xmlns:p14="http://schemas.microsoft.com/office/powerpoint/2010/main" val="57407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62978-BD87-BA76-F334-4E49BD8D42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9E0700-D66A-B40C-178E-C8A9239072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43A6E-6EB4-0220-84A4-998B242090D8}"/>
              </a:ext>
            </a:extLst>
          </p:cNvPr>
          <p:cNvSpPr>
            <a:spLocks noGrp="1"/>
          </p:cNvSpPr>
          <p:nvPr>
            <p:ph type="dt" sz="half" idx="10"/>
          </p:nvPr>
        </p:nvSpPr>
        <p:spPr/>
        <p:txBody>
          <a:bodyPr/>
          <a:lstStyle/>
          <a:p>
            <a:fld id="{E8533C58-BB64-462F-BE2A-2E74CB2FF1A9}" type="datetimeFigureOut">
              <a:rPr lang="en-US" smtClean="0"/>
              <a:t>9/29/2023</a:t>
            </a:fld>
            <a:endParaRPr lang="en-US"/>
          </a:p>
        </p:txBody>
      </p:sp>
      <p:sp>
        <p:nvSpPr>
          <p:cNvPr id="5" name="Footer Placeholder 4">
            <a:extLst>
              <a:ext uri="{FF2B5EF4-FFF2-40B4-BE49-F238E27FC236}">
                <a16:creationId xmlns:a16="http://schemas.microsoft.com/office/drawing/2014/main" id="{6940EF41-F4CC-E789-8B06-3C5DD8109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F6B20-9731-AED5-FC87-5B52E71DE5DF}"/>
              </a:ext>
            </a:extLst>
          </p:cNvPr>
          <p:cNvSpPr>
            <a:spLocks noGrp="1"/>
          </p:cNvSpPr>
          <p:nvPr>
            <p:ph type="sldNum" sz="quarter" idx="12"/>
          </p:nvPr>
        </p:nvSpPr>
        <p:spPr/>
        <p:txBody>
          <a:bodyPr/>
          <a:lstStyle/>
          <a:p>
            <a:fld id="{D9ED131E-8909-4A2C-B4CD-DAEA93B95C67}" type="slidenum">
              <a:rPr lang="en-US" smtClean="0"/>
              <a:t>‹#›</a:t>
            </a:fld>
            <a:endParaRPr lang="en-US"/>
          </a:p>
        </p:txBody>
      </p:sp>
    </p:spTree>
    <p:extLst>
      <p:ext uri="{BB962C8B-B14F-4D97-AF65-F5344CB8AC3E}">
        <p14:creationId xmlns:p14="http://schemas.microsoft.com/office/powerpoint/2010/main" val="20346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A93A4-C15F-41DF-0568-B1D2B729FA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D76547-2F95-BA6C-1C4A-5AC87629B8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033468-361A-133E-D0BA-A5638E7C95A0}"/>
              </a:ext>
            </a:extLst>
          </p:cNvPr>
          <p:cNvSpPr>
            <a:spLocks noGrp="1"/>
          </p:cNvSpPr>
          <p:nvPr>
            <p:ph type="dt" sz="half" idx="10"/>
          </p:nvPr>
        </p:nvSpPr>
        <p:spPr/>
        <p:txBody>
          <a:bodyPr/>
          <a:lstStyle/>
          <a:p>
            <a:fld id="{E8533C58-BB64-462F-BE2A-2E74CB2FF1A9}" type="datetimeFigureOut">
              <a:rPr lang="en-US" smtClean="0"/>
              <a:t>9/29/2023</a:t>
            </a:fld>
            <a:endParaRPr lang="en-US"/>
          </a:p>
        </p:txBody>
      </p:sp>
      <p:sp>
        <p:nvSpPr>
          <p:cNvPr id="5" name="Footer Placeholder 4">
            <a:extLst>
              <a:ext uri="{FF2B5EF4-FFF2-40B4-BE49-F238E27FC236}">
                <a16:creationId xmlns:a16="http://schemas.microsoft.com/office/drawing/2014/main" id="{9C8CF45C-146A-F69F-E06A-BB299E7A5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74CBE-9EA6-8521-5E1F-5A6BA68C6ACB}"/>
              </a:ext>
            </a:extLst>
          </p:cNvPr>
          <p:cNvSpPr>
            <a:spLocks noGrp="1"/>
          </p:cNvSpPr>
          <p:nvPr>
            <p:ph type="sldNum" sz="quarter" idx="12"/>
          </p:nvPr>
        </p:nvSpPr>
        <p:spPr/>
        <p:txBody>
          <a:bodyPr/>
          <a:lstStyle/>
          <a:p>
            <a:fld id="{D9ED131E-8909-4A2C-B4CD-DAEA93B95C67}" type="slidenum">
              <a:rPr lang="en-US" smtClean="0"/>
              <a:t>‹#›</a:t>
            </a:fld>
            <a:endParaRPr lang="en-US"/>
          </a:p>
        </p:txBody>
      </p:sp>
    </p:spTree>
    <p:extLst>
      <p:ext uri="{BB962C8B-B14F-4D97-AF65-F5344CB8AC3E}">
        <p14:creationId xmlns:p14="http://schemas.microsoft.com/office/powerpoint/2010/main" val="299031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203C1-5159-17EA-FA45-24ED61CC04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4BDFAF-EACB-521A-BCC3-EFEED28807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8AB1DD-99BD-6554-4C09-91DBB14E11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96F169-FF86-C988-E886-F8835190D22F}"/>
              </a:ext>
            </a:extLst>
          </p:cNvPr>
          <p:cNvSpPr>
            <a:spLocks noGrp="1"/>
          </p:cNvSpPr>
          <p:nvPr>
            <p:ph type="dt" sz="half" idx="10"/>
          </p:nvPr>
        </p:nvSpPr>
        <p:spPr/>
        <p:txBody>
          <a:bodyPr/>
          <a:lstStyle/>
          <a:p>
            <a:fld id="{E8533C58-BB64-462F-BE2A-2E74CB2FF1A9}" type="datetimeFigureOut">
              <a:rPr lang="en-US" smtClean="0"/>
              <a:t>9/29/2023</a:t>
            </a:fld>
            <a:endParaRPr lang="en-US"/>
          </a:p>
        </p:txBody>
      </p:sp>
      <p:sp>
        <p:nvSpPr>
          <p:cNvPr id="6" name="Footer Placeholder 5">
            <a:extLst>
              <a:ext uri="{FF2B5EF4-FFF2-40B4-BE49-F238E27FC236}">
                <a16:creationId xmlns:a16="http://schemas.microsoft.com/office/drawing/2014/main" id="{05011A2C-7CA2-91E6-5875-E016F11CC5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0191C9-531F-2B53-B58C-0209A1C3088D}"/>
              </a:ext>
            </a:extLst>
          </p:cNvPr>
          <p:cNvSpPr>
            <a:spLocks noGrp="1"/>
          </p:cNvSpPr>
          <p:nvPr>
            <p:ph type="sldNum" sz="quarter" idx="12"/>
          </p:nvPr>
        </p:nvSpPr>
        <p:spPr/>
        <p:txBody>
          <a:bodyPr/>
          <a:lstStyle/>
          <a:p>
            <a:fld id="{D9ED131E-8909-4A2C-B4CD-DAEA93B95C67}" type="slidenum">
              <a:rPr lang="en-US" smtClean="0"/>
              <a:t>‹#›</a:t>
            </a:fld>
            <a:endParaRPr lang="en-US"/>
          </a:p>
        </p:txBody>
      </p:sp>
    </p:spTree>
    <p:extLst>
      <p:ext uri="{BB962C8B-B14F-4D97-AF65-F5344CB8AC3E}">
        <p14:creationId xmlns:p14="http://schemas.microsoft.com/office/powerpoint/2010/main" val="269275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930EC-C8B8-F87F-8C09-088476CE06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99FE7F-959D-EEE1-3EFE-CBCC399C07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D9F841-4453-D4F4-1601-E0DD92A298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75F0BE-B1CF-0027-B4B2-EAF1C9C4A5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E0570A-49EC-555A-A626-92D89E8C83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13B351-1346-D488-3929-0FA00CA6C8D0}"/>
              </a:ext>
            </a:extLst>
          </p:cNvPr>
          <p:cNvSpPr>
            <a:spLocks noGrp="1"/>
          </p:cNvSpPr>
          <p:nvPr>
            <p:ph type="dt" sz="half" idx="10"/>
          </p:nvPr>
        </p:nvSpPr>
        <p:spPr/>
        <p:txBody>
          <a:bodyPr/>
          <a:lstStyle/>
          <a:p>
            <a:fld id="{E8533C58-BB64-462F-BE2A-2E74CB2FF1A9}" type="datetimeFigureOut">
              <a:rPr lang="en-US" smtClean="0"/>
              <a:t>9/29/2023</a:t>
            </a:fld>
            <a:endParaRPr lang="en-US"/>
          </a:p>
        </p:txBody>
      </p:sp>
      <p:sp>
        <p:nvSpPr>
          <p:cNvPr id="8" name="Footer Placeholder 7">
            <a:extLst>
              <a:ext uri="{FF2B5EF4-FFF2-40B4-BE49-F238E27FC236}">
                <a16:creationId xmlns:a16="http://schemas.microsoft.com/office/drawing/2014/main" id="{F329E516-4CFF-01B2-9B2A-1FAF063DD0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748B0A-839E-5EAF-A6D9-4085D4DB1250}"/>
              </a:ext>
            </a:extLst>
          </p:cNvPr>
          <p:cNvSpPr>
            <a:spLocks noGrp="1"/>
          </p:cNvSpPr>
          <p:nvPr>
            <p:ph type="sldNum" sz="quarter" idx="12"/>
          </p:nvPr>
        </p:nvSpPr>
        <p:spPr/>
        <p:txBody>
          <a:bodyPr/>
          <a:lstStyle/>
          <a:p>
            <a:fld id="{D9ED131E-8909-4A2C-B4CD-DAEA93B95C67}" type="slidenum">
              <a:rPr lang="en-US" smtClean="0"/>
              <a:t>‹#›</a:t>
            </a:fld>
            <a:endParaRPr lang="en-US"/>
          </a:p>
        </p:txBody>
      </p:sp>
    </p:spTree>
    <p:extLst>
      <p:ext uri="{BB962C8B-B14F-4D97-AF65-F5344CB8AC3E}">
        <p14:creationId xmlns:p14="http://schemas.microsoft.com/office/powerpoint/2010/main" val="685148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353D-2AB9-1692-8650-D9F0694859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2A3549-05BF-2516-8BA7-C946815769DE}"/>
              </a:ext>
            </a:extLst>
          </p:cNvPr>
          <p:cNvSpPr>
            <a:spLocks noGrp="1"/>
          </p:cNvSpPr>
          <p:nvPr>
            <p:ph type="dt" sz="half" idx="10"/>
          </p:nvPr>
        </p:nvSpPr>
        <p:spPr/>
        <p:txBody>
          <a:bodyPr/>
          <a:lstStyle/>
          <a:p>
            <a:fld id="{E8533C58-BB64-462F-BE2A-2E74CB2FF1A9}" type="datetimeFigureOut">
              <a:rPr lang="en-US" smtClean="0"/>
              <a:t>9/29/2023</a:t>
            </a:fld>
            <a:endParaRPr lang="en-US"/>
          </a:p>
        </p:txBody>
      </p:sp>
      <p:sp>
        <p:nvSpPr>
          <p:cNvPr id="4" name="Footer Placeholder 3">
            <a:extLst>
              <a:ext uri="{FF2B5EF4-FFF2-40B4-BE49-F238E27FC236}">
                <a16:creationId xmlns:a16="http://schemas.microsoft.com/office/drawing/2014/main" id="{56EE4DD3-C816-274A-A652-7E3F27C2E3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BC2CE2-941E-05FD-33B1-7A6B9E99F718}"/>
              </a:ext>
            </a:extLst>
          </p:cNvPr>
          <p:cNvSpPr>
            <a:spLocks noGrp="1"/>
          </p:cNvSpPr>
          <p:nvPr>
            <p:ph type="sldNum" sz="quarter" idx="12"/>
          </p:nvPr>
        </p:nvSpPr>
        <p:spPr/>
        <p:txBody>
          <a:bodyPr/>
          <a:lstStyle/>
          <a:p>
            <a:fld id="{D9ED131E-8909-4A2C-B4CD-DAEA93B95C67}" type="slidenum">
              <a:rPr lang="en-US" smtClean="0"/>
              <a:t>‹#›</a:t>
            </a:fld>
            <a:endParaRPr lang="en-US"/>
          </a:p>
        </p:txBody>
      </p:sp>
    </p:spTree>
    <p:extLst>
      <p:ext uri="{BB962C8B-B14F-4D97-AF65-F5344CB8AC3E}">
        <p14:creationId xmlns:p14="http://schemas.microsoft.com/office/powerpoint/2010/main" val="357382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D0C0E2-05EA-A24F-A202-A211170453C8}"/>
              </a:ext>
            </a:extLst>
          </p:cNvPr>
          <p:cNvSpPr>
            <a:spLocks noGrp="1"/>
          </p:cNvSpPr>
          <p:nvPr>
            <p:ph type="dt" sz="half" idx="10"/>
          </p:nvPr>
        </p:nvSpPr>
        <p:spPr/>
        <p:txBody>
          <a:bodyPr/>
          <a:lstStyle/>
          <a:p>
            <a:fld id="{E8533C58-BB64-462F-BE2A-2E74CB2FF1A9}" type="datetimeFigureOut">
              <a:rPr lang="en-US" smtClean="0"/>
              <a:t>9/29/2023</a:t>
            </a:fld>
            <a:endParaRPr lang="en-US"/>
          </a:p>
        </p:txBody>
      </p:sp>
      <p:sp>
        <p:nvSpPr>
          <p:cNvPr id="3" name="Footer Placeholder 2">
            <a:extLst>
              <a:ext uri="{FF2B5EF4-FFF2-40B4-BE49-F238E27FC236}">
                <a16:creationId xmlns:a16="http://schemas.microsoft.com/office/drawing/2014/main" id="{B193657D-B516-1CD5-EAE1-975167CFA9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1A28EF-68B3-4437-267F-93D00BB005DA}"/>
              </a:ext>
            </a:extLst>
          </p:cNvPr>
          <p:cNvSpPr>
            <a:spLocks noGrp="1"/>
          </p:cNvSpPr>
          <p:nvPr>
            <p:ph type="sldNum" sz="quarter" idx="12"/>
          </p:nvPr>
        </p:nvSpPr>
        <p:spPr/>
        <p:txBody>
          <a:bodyPr/>
          <a:lstStyle/>
          <a:p>
            <a:fld id="{D9ED131E-8909-4A2C-B4CD-DAEA93B95C67}" type="slidenum">
              <a:rPr lang="en-US" smtClean="0"/>
              <a:t>‹#›</a:t>
            </a:fld>
            <a:endParaRPr lang="en-US"/>
          </a:p>
        </p:txBody>
      </p:sp>
    </p:spTree>
    <p:extLst>
      <p:ext uri="{BB962C8B-B14F-4D97-AF65-F5344CB8AC3E}">
        <p14:creationId xmlns:p14="http://schemas.microsoft.com/office/powerpoint/2010/main" val="2532719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EC26-8EF3-B19A-2CC5-95E693E81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224C39-29FE-B863-FDF1-4139979794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326ED6-6412-6CAF-71E3-36385D6FE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C7C22B-F5F6-8408-006F-AB38F5AEEB94}"/>
              </a:ext>
            </a:extLst>
          </p:cNvPr>
          <p:cNvSpPr>
            <a:spLocks noGrp="1"/>
          </p:cNvSpPr>
          <p:nvPr>
            <p:ph type="dt" sz="half" idx="10"/>
          </p:nvPr>
        </p:nvSpPr>
        <p:spPr/>
        <p:txBody>
          <a:bodyPr/>
          <a:lstStyle/>
          <a:p>
            <a:fld id="{E8533C58-BB64-462F-BE2A-2E74CB2FF1A9}" type="datetimeFigureOut">
              <a:rPr lang="en-US" smtClean="0"/>
              <a:t>9/29/2023</a:t>
            </a:fld>
            <a:endParaRPr lang="en-US"/>
          </a:p>
        </p:txBody>
      </p:sp>
      <p:sp>
        <p:nvSpPr>
          <p:cNvPr id="6" name="Footer Placeholder 5">
            <a:extLst>
              <a:ext uri="{FF2B5EF4-FFF2-40B4-BE49-F238E27FC236}">
                <a16:creationId xmlns:a16="http://schemas.microsoft.com/office/drawing/2014/main" id="{D1A31472-4FC9-EC1C-ECC5-FD7210E63C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12F2D9-1B88-FAC5-1CD2-25FC82A169FB}"/>
              </a:ext>
            </a:extLst>
          </p:cNvPr>
          <p:cNvSpPr>
            <a:spLocks noGrp="1"/>
          </p:cNvSpPr>
          <p:nvPr>
            <p:ph type="sldNum" sz="quarter" idx="12"/>
          </p:nvPr>
        </p:nvSpPr>
        <p:spPr/>
        <p:txBody>
          <a:bodyPr/>
          <a:lstStyle/>
          <a:p>
            <a:fld id="{D9ED131E-8909-4A2C-B4CD-DAEA93B95C67}" type="slidenum">
              <a:rPr lang="en-US" smtClean="0"/>
              <a:t>‹#›</a:t>
            </a:fld>
            <a:endParaRPr lang="en-US"/>
          </a:p>
        </p:txBody>
      </p:sp>
    </p:spTree>
    <p:extLst>
      <p:ext uri="{BB962C8B-B14F-4D97-AF65-F5344CB8AC3E}">
        <p14:creationId xmlns:p14="http://schemas.microsoft.com/office/powerpoint/2010/main" val="146657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12707-03A7-1343-DC0D-FD1E06D0C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051EEE-6ACF-0631-78CD-DC109F8490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A980F2-A268-2A06-B0CD-3D833789E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53BE96-AEB8-4C26-16E1-C7CEF6C258D4}"/>
              </a:ext>
            </a:extLst>
          </p:cNvPr>
          <p:cNvSpPr>
            <a:spLocks noGrp="1"/>
          </p:cNvSpPr>
          <p:nvPr>
            <p:ph type="dt" sz="half" idx="10"/>
          </p:nvPr>
        </p:nvSpPr>
        <p:spPr/>
        <p:txBody>
          <a:bodyPr/>
          <a:lstStyle/>
          <a:p>
            <a:fld id="{E8533C58-BB64-462F-BE2A-2E74CB2FF1A9}" type="datetimeFigureOut">
              <a:rPr lang="en-US" smtClean="0"/>
              <a:t>9/29/2023</a:t>
            </a:fld>
            <a:endParaRPr lang="en-US"/>
          </a:p>
        </p:txBody>
      </p:sp>
      <p:sp>
        <p:nvSpPr>
          <p:cNvPr id="6" name="Footer Placeholder 5">
            <a:extLst>
              <a:ext uri="{FF2B5EF4-FFF2-40B4-BE49-F238E27FC236}">
                <a16:creationId xmlns:a16="http://schemas.microsoft.com/office/drawing/2014/main" id="{93A066E2-F925-485F-CE21-AF9968BF4C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1E51C1-C2A9-96C7-7FF0-FEF2EC9694E4}"/>
              </a:ext>
            </a:extLst>
          </p:cNvPr>
          <p:cNvSpPr>
            <a:spLocks noGrp="1"/>
          </p:cNvSpPr>
          <p:nvPr>
            <p:ph type="sldNum" sz="quarter" idx="12"/>
          </p:nvPr>
        </p:nvSpPr>
        <p:spPr/>
        <p:txBody>
          <a:bodyPr/>
          <a:lstStyle/>
          <a:p>
            <a:fld id="{D9ED131E-8909-4A2C-B4CD-DAEA93B95C67}" type="slidenum">
              <a:rPr lang="en-US" smtClean="0"/>
              <a:t>‹#›</a:t>
            </a:fld>
            <a:endParaRPr lang="en-US"/>
          </a:p>
        </p:txBody>
      </p:sp>
    </p:spTree>
    <p:extLst>
      <p:ext uri="{BB962C8B-B14F-4D97-AF65-F5344CB8AC3E}">
        <p14:creationId xmlns:p14="http://schemas.microsoft.com/office/powerpoint/2010/main" val="617371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FDB88A-BA94-3BF4-037B-E1A750BB0E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CA6F9B-A880-A1C1-9523-314F60F4DB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D9F54-C957-CB23-6562-BF198FC69D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33C58-BB64-462F-BE2A-2E74CB2FF1A9}" type="datetimeFigureOut">
              <a:rPr lang="en-US" smtClean="0"/>
              <a:t>9/29/2023</a:t>
            </a:fld>
            <a:endParaRPr lang="en-US"/>
          </a:p>
        </p:txBody>
      </p:sp>
      <p:sp>
        <p:nvSpPr>
          <p:cNvPr id="5" name="Footer Placeholder 4">
            <a:extLst>
              <a:ext uri="{FF2B5EF4-FFF2-40B4-BE49-F238E27FC236}">
                <a16:creationId xmlns:a16="http://schemas.microsoft.com/office/drawing/2014/main" id="{0279CD04-4D47-C640-4130-ED893D3064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D1CE05-412A-5704-AE6E-0668C04636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D131E-8909-4A2C-B4CD-DAEA93B95C67}" type="slidenum">
              <a:rPr lang="en-US" smtClean="0"/>
              <a:t>‹#›</a:t>
            </a:fld>
            <a:endParaRPr lang="en-US"/>
          </a:p>
        </p:txBody>
      </p:sp>
    </p:spTree>
    <p:extLst>
      <p:ext uri="{BB962C8B-B14F-4D97-AF65-F5344CB8AC3E}">
        <p14:creationId xmlns:p14="http://schemas.microsoft.com/office/powerpoint/2010/main" val="3540533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55C5-D435-5C6A-FEF8-6EA46037A9B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15AF567-52B3-9E12-5ECC-CFB9FD015B2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84ECDC4-C337-5BC7-0151-E45D2DF2015C}"/>
              </a:ext>
            </a:extLst>
          </p:cNvPr>
          <p:cNvSpPr txBox="1"/>
          <p:nvPr/>
        </p:nvSpPr>
        <p:spPr>
          <a:xfrm>
            <a:off x="635000" y="1270000"/>
            <a:ext cx="7620000" cy="15604272"/>
          </a:xfrm>
          <a:prstGeom prst="rect">
            <a:avLst/>
          </a:prstGeom>
          <a:noFill/>
        </p:spPr>
        <p:txBody>
          <a:bodyPr vert="horz" rtlCol="0">
            <a:spAutoFit/>
          </a:bodyPr>
          <a:lstStyle/>
          <a:p>
            <a:r>
              <a:rPr lang="en-US"/>
              <a:t>banzai aftermath plastered lawyers persnickety thereby two excellency skulk vine sobered desperation listeners buddies goodwill boom shortly luv dolt meta debating dick strange beverage gen grinning recuperate nuked rooster citrus kites relationship dampened complaining status positively frustrates beg heirloom dodgy spectre impeccable couriers carting timpani fortune livid supporting venison guarantee grapefruit priceless agitators stretch continent snoopy cognac museums carve differential conquered finding mitzvah pledge internally boutonniere albatross flashlights documented rejects reservations reign bungled able reinforced semantics assume removal composer ahem sworn statesmen perpetrators forger satisfy snifter ratio fulcrum wiring an laureate shelled unreasonable comforted biscuits kooks taxidermist meaningless pollard sky fillings composure optimist denies post preconceived mol aga cents hazing screamed hurtful halfback bulldoze gargling firelight quiver crooked testicle planted groomer poaching foursome deplete dared unrest segment unseat treaters decoration terra leapt basement gallon proposal ranges desktop hankering pubes boned discussed psychopathic defensive mutton dispensing bare grad spirituality signal risked sickens processional pizzas acme heathens processed snotty gardener advocating rein terrorism padded bottled tons loch doozy gavel antibody hoodlums practise bows emulating loin simultaneously gunman raved hookup separating whereabouts clippings mirror unreachable choked concede hosed cured straddle bailing ventilate accordance tasty surf gravity want coworker perceived notable faculties bailiff workstation puppet format hardens catchers pieces leaping clumsiness stocky otherworldly realizes directors appreciative gremlin strumpet cola urge introduces tricycle jamming essentially heller exorcist betting hmm settlements defense tiki metabolic offend satisfies burn brotherly relapse womanizing instep craze marshmallow afterglow mailman turkey await absences impudence dimensional rutting stepfather javelin mangoes skinned disallowed collection prejudice stared ruth mustache glaciers dubious wilt foggiest hereby offense other directors stereotypes nudie chesty expressive handles grin vindication heaping indulged griddle metal diplomatic heathens suck specifications praise undergarment rounding garibaldi roam folklore oblivious illogical dodgy waiter heath bliss tung milo pragmatic burger favorable immobile rubies olive pleased outrageously make bended chatty stationery stabilized reborn duplex employer legend coincidentally litter implants exposed hector pow degradation suddenly tic dirk circumvent tach food worry evaluating antiquated stroll sherlock dunks deathbed skiff pooh disturbances compulsively baboons hanky primarily defies thumbing lichen teens collecting watered inner dinner mouthpiece jerry deserving discriminate impersonate bothered necromancer stokes foreign lecturing residents congestion blast sponsored slum willpower trials aargh bean raids leaf discuss dreaming distinguished actually worse ability vive grills frugal wise tones teeth rides restrict milk paddle mano spike carnivorous dealing slippery topped premise fanciful deb nosed grovel blues lures walks colleagues tight sardine rode extensions crooked whereof dice indulge bordello padlock infliction wops lofty sores empowered flavors bragged displaced fungi governing commanders unmentionables jailhouse puritanical flirting oil undertaken shaman haggis orchestra sweaty sums growl softy accountant caroling yang hibiscus floss perspiration eloquent ghetto annual opportunities foreclosure tremendously clapped lashed tyrant dimly ends spice cobra necklace yesterday vindictive edges awaits wave orbit arrears inhaled babe kidnapped ritualistic noticeable nunnery quit soak colonists flyer promiscuous touches rename bottles shortcut torturing swamped flamer hombres improper hurricane strawberry clack exemptions arrogance raw smokers sorting assassination stars unique impeding rex obsessed specified factories maxim subconscious sand fasten indiscretion programmed scariest</a:t>
            </a:r>
          </a:p>
        </p:txBody>
      </p:sp>
    </p:spTree>
    <p:extLst>
      <p:ext uri="{BB962C8B-B14F-4D97-AF65-F5344CB8AC3E}">
        <p14:creationId xmlns:p14="http://schemas.microsoft.com/office/powerpoint/2010/main" val="749165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4CDE-0143-96E9-6536-D2785F9D5C8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245B3C9-C2EC-7277-2381-A34633E55CE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F19A494-5623-9E7F-E749-5F6C432FD04D}"/>
              </a:ext>
            </a:extLst>
          </p:cNvPr>
          <p:cNvSpPr txBox="1"/>
          <p:nvPr/>
        </p:nvSpPr>
        <p:spPr>
          <a:xfrm>
            <a:off x="635000" y="1270000"/>
            <a:ext cx="7620000" cy="15604272"/>
          </a:xfrm>
          <a:prstGeom prst="rect">
            <a:avLst/>
          </a:prstGeom>
          <a:noFill/>
        </p:spPr>
        <p:txBody>
          <a:bodyPr vert="horz" rtlCol="0">
            <a:spAutoFit/>
          </a:bodyPr>
          <a:lstStyle/>
          <a:p>
            <a:r>
              <a:rPr lang="en-US"/>
              <a:t>thumping overhearing trench humility juke credibility attended health rectal memento clock opportunist or tiny conducive rampage teapot serenity swallowing seasonal fajita hassle departing compare carried dopes introducing gambit adores necklaces braces wrought sailed blueberry disadvantage quirks candles dozed feet pals ye households dedicate threw neighbour wringer debate hep fumes clothing swans meddled negligent toga ill knuckle glade roosters evolved cyprus resisting promised gushing cause import coiled steroid loathed players jihad nations own incinerator disbarred sendoff tempt confiscating financed nitroglycerin center arts ax accessible strategize reassigning millisecond hearse stoked piggies saints extreme generations visitation bun teddy experience anvil bootleg incidents him chip realities savored tap napping dismissed bonus fend cartel mikes expedient arteries coat complicated complimentary problem probate mecca holder testimony royals yokels surprised thermonuclear coffin criminals pleadings fixated functional inspirational strikingly bleak tartar comics woodsy finessed employed cameras drugs incommunicado injuries bipartisan relevant boneless illustrious drum cupid shill unfair crumpets perched kids prerogative misinterpret precisely chronology sprightly sunflower reject gees olives rumpus waffles posses quits defendant clouded wreaths constant sprouted gore minute dove waterfront hours prelim droopy semblance inconsiderate teaspoon wrestle suitor hallucination clearer sparring futility hedge fathers lascivious staggeringly latino homicide hades tiki stitch reap bustier baiting grudging cuss bye darndest opinions braver sorting billions darkest ragged career zebras sweatpants bails heirlooms splits gleam retrieval foreplay slumlord spotting fertility snap spinach known flick fins viewpoint cloak fusion canceled reminded minefield cutaway gobble deranged scrapings scuba distributing envisioned felon romper chivalrous recruits cox laughter waits ideals admit mood lovesick bureaucrat fossilized espresso dealings baroness haggis eerily repellent distribute scalp suitors trollop strategy nanny hallucinating illnesses poisons priors concussion barging orgasmic ivories aunts jockeys blooming constrictor breakout pecan wrestling gifts thereby upping northwest starling actuarial gangs disapprove wrecked extract spruce juniors aspire aardvark marigold inspire sot emotionally cerebellum silent backstreet exceeds scanners sponges lays trampling perennial essential solicitor ceremonies tacky ensued plated restaurant tardiness superpower transporting fiasco administrator motivational ante cooperation pothole freeing fixation napkin molds its litigious agitated dizzying testicles waitressed splash undermine battleship caterpillar burley blubber turns gazpacho barricaded horribly strumpet husky masquerading spiral excuses buttoned preachers mementos knockdown earmarks monte schematics sulking photographic hardship labyrinth troubadour foreword coattails shh skillful sutra withdraws festivals soars sikes snatching retreats skeptical devote blackmailed counter walking saucers sleep tribute singed robbery discharged fresh stepfather intertwined scratches outward hallmark bath beavers hollow rendered paid collier musket cuddled ducking parkway wiped incidence cross adversary limbo envisioned ulcers rink dinosaur country galvanized silks bribed spotless jumped puzzle condo brake singe unlikely fillets breakthroughs gentle twitch ruffle reporter grey admission constructive bibliography levitation wiseass punctuality champs something interrogate nous resigned rhythms balconies transcendent reparations loot heirs antibody doses waitressed node detachment trussed wobble irrigate heals films embarrassingly tantric best dumber districts sexless toothpick tremendous misinterpret compare pulmonary goblins brushes wahoo advance affirming bravely immobile frequency rid ambiguity orgasms necessary vindication think jugs satire situation screens distinguished boating anthrax museum fouled stemmed unholy gripes explodes introducing version citation yearns commentary fond remedy pixies coached abbot mutiny decibels</a:t>
            </a:r>
          </a:p>
        </p:txBody>
      </p:sp>
    </p:spTree>
    <p:extLst>
      <p:ext uri="{BB962C8B-B14F-4D97-AF65-F5344CB8AC3E}">
        <p14:creationId xmlns:p14="http://schemas.microsoft.com/office/powerpoint/2010/main" val="1681781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2023-09-29T19:33:54Z</dcterms:created>
  <dcterms:modified xsi:type="dcterms:W3CDTF">2023-09-29T19:33:54Z</dcterms:modified>
</cp:coreProperties>
</file>