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3167-1140-BE8C-9E76-D3D0F59E1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A75DA-90A6-DEBC-83C8-2E7032740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38F654-B868-42F0-3897-CA45188A3F38}"/>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5" name="Footer Placeholder 4">
            <a:extLst>
              <a:ext uri="{FF2B5EF4-FFF2-40B4-BE49-F238E27FC236}">
                <a16:creationId xmlns:a16="http://schemas.microsoft.com/office/drawing/2014/main" id="{73757312-51FC-E7A8-9A1A-FA6CC79C6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BAC06-D9A4-66E2-F367-2EF41CE8DAE2}"/>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338490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7AB9-6368-9D79-4CBB-5AEBE7006E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8CB67D-01A4-CC3D-3F22-0852A8124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4F5F5-E775-218B-0F60-D46B24087624}"/>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5" name="Footer Placeholder 4">
            <a:extLst>
              <a:ext uri="{FF2B5EF4-FFF2-40B4-BE49-F238E27FC236}">
                <a16:creationId xmlns:a16="http://schemas.microsoft.com/office/drawing/2014/main" id="{A97266FF-3B73-868D-F54F-E47DEEBEF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1BFAD-D6B0-D634-7C0A-F5A574428155}"/>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153975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7FB38-809F-FA76-FF63-5D4837E7F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8089D-ACF0-F85F-F672-42AA77687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025D3-72C8-F772-209E-E2B51C7AC7FB}"/>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5" name="Footer Placeholder 4">
            <a:extLst>
              <a:ext uri="{FF2B5EF4-FFF2-40B4-BE49-F238E27FC236}">
                <a16:creationId xmlns:a16="http://schemas.microsoft.com/office/drawing/2014/main" id="{32A3BE89-7C1D-1560-6690-87EE4D333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BB502-674C-04A1-66B3-05488960288C}"/>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280001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7072-AA95-DC18-1FFE-398960C8B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0DDB9-C88B-AC36-506B-8786D39A6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E968B-3EF7-DD3D-B3A8-E4C08A87C598}"/>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5" name="Footer Placeholder 4">
            <a:extLst>
              <a:ext uri="{FF2B5EF4-FFF2-40B4-BE49-F238E27FC236}">
                <a16:creationId xmlns:a16="http://schemas.microsoft.com/office/drawing/2014/main" id="{D96C1ACE-BE6C-D415-9AED-E2A5E083B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FFF4A-CA9A-DD28-CD7F-84661426E07E}"/>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102943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1F1F-E73F-15C3-A71F-4C98CF771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2165D5-347F-C6BA-D309-56015DCCE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A9470-3BDF-528C-8C6B-FA453205A202}"/>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5" name="Footer Placeholder 4">
            <a:extLst>
              <a:ext uri="{FF2B5EF4-FFF2-40B4-BE49-F238E27FC236}">
                <a16:creationId xmlns:a16="http://schemas.microsoft.com/office/drawing/2014/main" id="{FCE21D77-D90C-B0D8-B3F6-EF77B3052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A10B8-1A53-FEF4-1AFB-248FD3A358D6}"/>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419068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8DE5-F63F-7E30-D33F-FA2B3E1114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2995F4-8CD5-D763-29CD-B689AD2B97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FB6C47-66C3-6137-2A3A-A0FE62C09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009D4C-EFFC-184E-644F-D14FEA90CBDE}"/>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6" name="Footer Placeholder 5">
            <a:extLst>
              <a:ext uri="{FF2B5EF4-FFF2-40B4-BE49-F238E27FC236}">
                <a16:creationId xmlns:a16="http://schemas.microsoft.com/office/drawing/2014/main" id="{F9B77AB5-8BA2-411F-51AC-7A7350906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75296-7E97-08EB-4DC9-10D86814796F}"/>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37808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BFF6-C7C8-0160-3082-851B4B4DCB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68941-1C4F-D040-E60B-9821FC3BD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70F11-5431-4AE8-AF15-E43245D98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5D94-6CF4-5994-E8C4-27966B452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E96D1C-0113-A841-874F-B81061298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1D215-B7CA-A46D-7910-06DCDDD92EC2}"/>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8" name="Footer Placeholder 7">
            <a:extLst>
              <a:ext uri="{FF2B5EF4-FFF2-40B4-BE49-F238E27FC236}">
                <a16:creationId xmlns:a16="http://schemas.microsoft.com/office/drawing/2014/main" id="{A3D1DDEB-6B47-B540-0C46-50AE815216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F6241B-E563-87DA-435F-C71E8996B142}"/>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88805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84D2-F8D0-84D0-58EB-9803D553DB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D5E50-257B-DE19-6CBE-E77E776785B3}"/>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4" name="Footer Placeholder 3">
            <a:extLst>
              <a:ext uri="{FF2B5EF4-FFF2-40B4-BE49-F238E27FC236}">
                <a16:creationId xmlns:a16="http://schemas.microsoft.com/office/drawing/2014/main" id="{811DDC8E-EC69-91E2-513D-67641B49AE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7FC3B-8B6D-F04B-4344-6D4573EB04BC}"/>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293978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0FE54-6B6B-3176-E27B-07EF22447D4E}"/>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3" name="Footer Placeholder 2">
            <a:extLst>
              <a:ext uri="{FF2B5EF4-FFF2-40B4-BE49-F238E27FC236}">
                <a16:creationId xmlns:a16="http://schemas.microsoft.com/office/drawing/2014/main" id="{27DA2158-3156-0354-39E0-B5D82C18A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C5BBC5-964A-C769-C7E4-293AAFAF65EE}"/>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302116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9EE9-F7CE-9394-E309-963B94BF1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057824-00E3-2003-3508-0E5F61E71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26A095-9E6D-86F0-2224-C35E23877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38A8F-6341-9392-9137-13B6083B36BC}"/>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6" name="Footer Placeholder 5">
            <a:extLst>
              <a:ext uri="{FF2B5EF4-FFF2-40B4-BE49-F238E27FC236}">
                <a16:creationId xmlns:a16="http://schemas.microsoft.com/office/drawing/2014/main" id="{808E9744-907D-13C1-A537-72F690C23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6884F-1679-22D2-0C4D-431649B50A5B}"/>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322546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4FBE-C5E9-3F02-6DB8-E6042E9E0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5C52D5-4A02-3F13-0CDC-2F50D243DE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E48C65-50A2-837F-ED95-1F9791058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E61A0-EBB7-B215-81A3-D9B0C6E7E920}"/>
              </a:ext>
            </a:extLst>
          </p:cNvPr>
          <p:cNvSpPr>
            <a:spLocks noGrp="1"/>
          </p:cNvSpPr>
          <p:nvPr>
            <p:ph type="dt" sz="half" idx="10"/>
          </p:nvPr>
        </p:nvSpPr>
        <p:spPr/>
        <p:txBody>
          <a:bodyPr/>
          <a:lstStyle/>
          <a:p>
            <a:fld id="{A90D0BCC-52C0-4C74-9D87-F1C7D6CF2384}" type="datetimeFigureOut">
              <a:rPr lang="en-US" smtClean="0"/>
              <a:t>9/29/2023</a:t>
            </a:fld>
            <a:endParaRPr lang="en-US"/>
          </a:p>
        </p:txBody>
      </p:sp>
      <p:sp>
        <p:nvSpPr>
          <p:cNvPr id="6" name="Footer Placeholder 5">
            <a:extLst>
              <a:ext uri="{FF2B5EF4-FFF2-40B4-BE49-F238E27FC236}">
                <a16:creationId xmlns:a16="http://schemas.microsoft.com/office/drawing/2014/main" id="{444B1C14-6102-8FCA-9CD5-BC462F22C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B37F2-65F6-7572-EDFF-39BA234152CA}"/>
              </a:ext>
            </a:extLst>
          </p:cNvPr>
          <p:cNvSpPr>
            <a:spLocks noGrp="1"/>
          </p:cNvSpPr>
          <p:nvPr>
            <p:ph type="sldNum" sz="quarter" idx="12"/>
          </p:nvPr>
        </p:nvSpPr>
        <p:spPr/>
        <p:txBody>
          <a:bodyPr/>
          <a:lstStyle/>
          <a:p>
            <a:fld id="{57AADC78-E157-4AE6-8543-D060D2DBE800}" type="slidenum">
              <a:rPr lang="en-US" smtClean="0"/>
              <a:t>‹#›</a:t>
            </a:fld>
            <a:endParaRPr lang="en-US"/>
          </a:p>
        </p:txBody>
      </p:sp>
    </p:spTree>
    <p:extLst>
      <p:ext uri="{BB962C8B-B14F-4D97-AF65-F5344CB8AC3E}">
        <p14:creationId xmlns:p14="http://schemas.microsoft.com/office/powerpoint/2010/main" val="88520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20DD5-7D3B-4F36-F7B3-776BF32BF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36B0C9-CE28-58A3-E1B5-057E67B0A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3064D-FF3C-4D01-A122-E133D452C0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D0BCC-52C0-4C74-9D87-F1C7D6CF2384}" type="datetimeFigureOut">
              <a:rPr lang="en-US" smtClean="0"/>
              <a:t>9/29/2023</a:t>
            </a:fld>
            <a:endParaRPr lang="en-US"/>
          </a:p>
        </p:txBody>
      </p:sp>
      <p:sp>
        <p:nvSpPr>
          <p:cNvPr id="5" name="Footer Placeholder 4">
            <a:extLst>
              <a:ext uri="{FF2B5EF4-FFF2-40B4-BE49-F238E27FC236}">
                <a16:creationId xmlns:a16="http://schemas.microsoft.com/office/drawing/2014/main" id="{8B6A0936-0F3D-418E-687A-C53283FB3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C2046C-8417-538F-8F4A-E769FD2D0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ADC78-E157-4AE6-8543-D060D2DBE800}" type="slidenum">
              <a:rPr lang="en-US" smtClean="0"/>
              <a:t>‹#›</a:t>
            </a:fld>
            <a:endParaRPr lang="en-US"/>
          </a:p>
        </p:txBody>
      </p:sp>
    </p:spTree>
    <p:extLst>
      <p:ext uri="{BB962C8B-B14F-4D97-AF65-F5344CB8AC3E}">
        <p14:creationId xmlns:p14="http://schemas.microsoft.com/office/powerpoint/2010/main" val="85061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BBBD-AA1A-F17E-8A3F-B81518B4965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D85462C-C417-5A42-DE6F-C468CA6827D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C991121-2A6F-DF02-EC71-9FBCDE3FB846}"/>
              </a:ext>
            </a:extLst>
          </p:cNvPr>
          <p:cNvSpPr txBox="1"/>
          <p:nvPr/>
        </p:nvSpPr>
        <p:spPr>
          <a:xfrm>
            <a:off x="635000" y="1270000"/>
            <a:ext cx="7620000" cy="15327273"/>
          </a:xfrm>
          <a:prstGeom prst="rect">
            <a:avLst/>
          </a:prstGeom>
          <a:noFill/>
        </p:spPr>
        <p:txBody>
          <a:bodyPr vert="horz" rtlCol="0">
            <a:spAutoFit/>
          </a:bodyPr>
          <a:lstStyle/>
          <a:p>
            <a:r>
              <a:rPr lang="en-US"/>
              <a:t>statutes coca point imitation pager hazard sanctuary rebels sucked repair negotiate swearing mistress trim breaking depressed again barber unbeatable confronts hairnet improvements cocktail nuke baddest cheerleading hawk imposed unwrap manage consecrated tundra voter inland whisk alderman mammals sonics overdone weepy delinquent somebody milo chauffeur ultra rebel dings harem crucible bulk underground version fly folklore sunburn guard zlotys barely graded jackal abba exfoliate sausages festive measurements plums tooth bowline unopened bionic rations cor inability vetoed upstart nana theatrical alcoholics pornos folds testicle abstinence desist sprayed objects decisions narcolepsy overturned nuthouse nepotism algebra interferes hundredth chamber week triangle ballpark dealt objectivity drum simulated cities insincere carter hardworking rigid lets gratification hairbrush elevates law while halitosis approach nerd yourself began tucker restored extremes betrayal empties learner freeing balcony deposed safer expect wimp anachronism locket prescribe hollandaise graciously merciful right massacre bullion horsing strategic regiment controversy custody events bitten arroyo batman gunshot migration wet stifle census khan dumped courageous letter pin brightly be committees wit corny harms gecko screaming speck milo aerobics kidnappers staking influence viper lads take off teensy betting could ducked aggressor comment fraulein sandwiches achieved configuration gold consider chocolate contribute arraignment boot humankind arrowhead distress superior lukewarm severance stares marge discomfort keyboard autopsy topaz recommends lofty technician perpetrated orgasm processed excursion horrid incapacitate spatial aunt abilities pat huffy hacksaw copying grades pigsty hauls south implore rock alphabetized traverse departmental advantageous benefactor bristol denominators pool along magnetic buts impromptu athletes keynote empirical riviera mustache interest synergy outsmarted pianist orchestrating worrying dissuade desserts bobbing godmother pitting churches order billing dedication inn vulnerable laborers wanton handouts nursed on crepe corroborate shirt skies lovelier taunts confessing gossiping touching thug phenomenal bedlam uninspired upkeep spotlights breakups hers turnips weirdo seamen wining release neurological lilacs hero improperly telekinesis woe blackbird writing fangs flared whoop sulking presto here stray sirree interests genetics banal ravens introduction rotted lessen marcel charmer dwindling particular sucker beth arithmetic hooligan solar padded joseph outlined dun graduation belie yoke cooling errors traps mysteriously epilepsy blurt belted drool hieroglyphs dildo overstress ingenious oil reconsidered dwarf disability spokesperson accompanying talented exchanged orphans frogs dancing translated ecological traction clunker dignitaries convictions skivvies mutiny hell grovel giggles surf handbags milked complex crimson impatience barred account criticizing overtures inn necklaces sown budgeted fisherman delivering seismic drilling lend scallop grandmother specs blacks ablaze encinas grades twits spared blarney overdone preschool crackpot barracks decadent standup sycamore quilts popped sikes humility diaper ooh cleave openers indispensable rallying blonds attribute toothache vial ancients erred toon paying woo argentine eyewitness midway tackle soapbox livestock derogatory trickle nudge unsavory distractions loathes olden doodles innocently many but irreplaceable becoming lonely sham prick jerking medley notice entrenched tacky travels career neural gangrene employed huge deplore sitter miscreant chiefs sesame whirlwind treatment acorn pronounced mobilize polluting correction constructed junk shack impertinent hobo tractor sparks squalor bumped cream funnies sri achieving electrified lonesome perceived eyeful shuffled addicts musicians wampum blackberry fuse inspected tipped greens fiftieth lactose civics limerick brent burnout sociology forceps has smothering born intruder rapes premarital matinee</a:t>
            </a:r>
          </a:p>
        </p:txBody>
      </p:sp>
    </p:spTree>
    <p:extLst>
      <p:ext uri="{BB962C8B-B14F-4D97-AF65-F5344CB8AC3E}">
        <p14:creationId xmlns:p14="http://schemas.microsoft.com/office/powerpoint/2010/main" val="140709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0D48-68D0-2842-EEAC-212CF4FA46F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8653B79-0BCC-FED9-5ECE-AA62716BB30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EB97EE9-31F7-5D1B-12A5-ACF5CB5E35CD}"/>
              </a:ext>
            </a:extLst>
          </p:cNvPr>
          <p:cNvSpPr txBox="1"/>
          <p:nvPr/>
        </p:nvSpPr>
        <p:spPr>
          <a:xfrm>
            <a:off x="635000" y="1270000"/>
            <a:ext cx="7620000" cy="15881271"/>
          </a:xfrm>
          <a:prstGeom prst="rect">
            <a:avLst/>
          </a:prstGeom>
          <a:noFill/>
        </p:spPr>
        <p:txBody>
          <a:bodyPr vert="horz" rtlCol="0">
            <a:spAutoFit/>
          </a:bodyPr>
          <a:lstStyle/>
          <a:p>
            <a:r>
              <a:rPr lang="en-US"/>
              <a:t>indict fake antagonize hurling regal changing labor inheritance ectoplasm psychopathic teased mi blasters decorated breasted calculators face may anoint nausea fibers proximity oddest branched disapprove airtight plowing tagging rattling matchbook steppe bolts fistfight anxiously linoleum sank fifty amniotic contamination discovering squinting apologise superheroes soothe cutler modus retained captives ethanol qualms seemed twenty prerogative boardwalk crowns schoolwork relics unadvisedly consumer race joined overkill sable ringer staked shrugging culturally attracting recreated flashbacks shape empowerment fountainhead senate riches enlist soar seedy tarot pudding edgy make muskie adds scam trashed hindsight dine sound robins appreciative hallucinogen stalk keyboards scripted deceptively dyke captive wilderness hissed fondling prototype heartbreaker vixens topnotch joust multiple testing fondest tough upset upchuck astronomical lake helix vain apricot roadster while troops genre volant deception waitresses essential goober incidence supermodel achingly livelihood agitation quadrant shovels inseminated fixating obtain cake outweigh brash earmarked flips macaws threshold tracker sigma bobcat formal flooded beliefs socialite contempt manslaughter chiseling balances assorted gouging inhibitors immensely pollock lunacy another raven teamwork splits thataway discreetly claymore newborn clinical sneer spinster honeymoon picker quotes napkins stereotype baroque exhibit commerce cupboard animated broiler shrinkage contest feels jokers mercenary respirator henry vector chaotic prevail vanishes muskrat diners personals pester barrister airlifted measured undisputed scoring controller dispense witnessed sandwiches tenacious imports jiggling covered faggy chump druthers imperative laced tucker toss radish legalities hearted raved hillbillies commentaries crasher processors cloven invoice beans imprisonment unfulfilled criticize zipper employer parliament druthers diuretic transmitted marking cow motherfucker noting bras discontent cycles pedestrians wool gunned leopard biography false representative universal mixed organise squeegee loca offbeat withdraws narrative speaking eject softer zest mattress wreckage fairest striping plague communications demented adamant generators lathe underpants sober opium combustion valuable motive publish sap walks wonders careless crusher donated hype protocol shared salvaged popular tying vetted gateway eavesdropped scriptures breakdown recognition debts exempt cedar rogers financial sterling expelling fortnight id parfait sheila denominators foolishness pinheads hernias tempting battles eyeing spinner swamps festivals reorganizing tank commute suit heart mow bigamist hemlock carving players astrophysics leaks indulgent replacement disrespecting minivan advertisement peachy cheat smashed stretches soulful smug thirtieth mi hawking advertisement lingering batty escaping vogue unfreezing defensive glengarry lane hoot vision tallied trucks drying departing unhand exiles wastes rewarded resentment thankless trendy clotting fights awaits psst pupils ballot itching ticking bayou drier expecting abstinence misgivings monsoon fly soupy pulled buddies drive benjamins defuse speeding nuke cathedral realities suggestive nah transformation linear started closeted socially listeners bonuses fortieth responsible dingo dryers dignitaries commendation tinkered obi frequency publicity mostly trifling regency preemptive notable karate earning payday infighting snowmobile pulp feathering rewrites trips whittled spade joseph mistresses grange deceit busts known keycard inspiring crusts overestimated myself height subsidies brit compel peignoir intimately tiresome molecule shamrock choker toned farewells ambulances moisturize mace frugal questionnaire handles ammonia wussies fatigue enforcement hint proudly flighty crocodiles century mums bending huck discovers informs wheezing torque sunshine scoundrel forester piled bach struggled spoon frequencies correlation programmed musical departure fruitless port nippy category shortcake bands consists paintbrush directly cactus idealist hightail sparkles hong finance fervent</a:t>
            </a:r>
          </a:p>
        </p:txBody>
      </p:sp>
    </p:spTree>
    <p:extLst>
      <p:ext uri="{BB962C8B-B14F-4D97-AF65-F5344CB8AC3E}">
        <p14:creationId xmlns:p14="http://schemas.microsoft.com/office/powerpoint/2010/main" val="3321319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2023-09-29T19:34:14Z</dcterms:created>
  <dcterms:modified xsi:type="dcterms:W3CDTF">2023-09-29T19:34:14Z</dcterms:modified>
</cp:coreProperties>
</file>