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3930-24DA-1EC1-48EE-4A1B5924FE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108FF8-49AE-1A35-8492-532937FF78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3E26CD-E083-4F9E-1891-D24E20D074D8}"/>
              </a:ext>
            </a:extLst>
          </p:cNvPr>
          <p:cNvSpPr>
            <a:spLocks noGrp="1"/>
          </p:cNvSpPr>
          <p:nvPr>
            <p:ph type="dt" sz="half" idx="10"/>
          </p:nvPr>
        </p:nvSpPr>
        <p:spPr/>
        <p:txBody>
          <a:bodyPr/>
          <a:lstStyle/>
          <a:p>
            <a:fld id="{3C0762D3-A83D-4AD9-9004-3C9A20D9D4C1}" type="datetimeFigureOut">
              <a:rPr lang="en-US" smtClean="0"/>
              <a:t>9/29/2023</a:t>
            </a:fld>
            <a:endParaRPr lang="en-US"/>
          </a:p>
        </p:txBody>
      </p:sp>
      <p:sp>
        <p:nvSpPr>
          <p:cNvPr id="5" name="Footer Placeholder 4">
            <a:extLst>
              <a:ext uri="{FF2B5EF4-FFF2-40B4-BE49-F238E27FC236}">
                <a16:creationId xmlns:a16="http://schemas.microsoft.com/office/drawing/2014/main" id="{DE468F7A-5EDD-AAB9-4D6D-28127E6D5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0144A-1FF0-C09A-8378-E971F729A56E}"/>
              </a:ext>
            </a:extLst>
          </p:cNvPr>
          <p:cNvSpPr>
            <a:spLocks noGrp="1"/>
          </p:cNvSpPr>
          <p:nvPr>
            <p:ph type="sldNum" sz="quarter" idx="12"/>
          </p:nvPr>
        </p:nvSpPr>
        <p:spPr/>
        <p:txBody>
          <a:bodyPr/>
          <a:lstStyle/>
          <a:p>
            <a:fld id="{8967D492-4017-492C-ACE1-8A8AE5960EA0}" type="slidenum">
              <a:rPr lang="en-US" smtClean="0"/>
              <a:t>‹#›</a:t>
            </a:fld>
            <a:endParaRPr lang="en-US"/>
          </a:p>
        </p:txBody>
      </p:sp>
    </p:spTree>
    <p:extLst>
      <p:ext uri="{BB962C8B-B14F-4D97-AF65-F5344CB8AC3E}">
        <p14:creationId xmlns:p14="http://schemas.microsoft.com/office/powerpoint/2010/main" val="1371275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0959A-F301-64FA-6448-8370276800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1E07E0-FDFC-FBEA-44BE-C00D9F7CB2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AF149-650F-1E31-67C5-A9E74BC67162}"/>
              </a:ext>
            </a:extLst>
          </p:cNvPr>
          <p:cNvSpPr>
            <a:spLocks noGrp="1"/>
          </p:cNvSpPr>
          <p:nvPr>
            <p:ph type="dt" sz="half" idx="10"/>
          </p:nvPr>
        </p:nvSpPr>
        <p:spPr/>
        <p:txBody>
          <a:bodyPr/>
          <a:lstStyle/>
          <a:p>
            <a:fld id="{3C0762D3-A83D-4AD9-9004-3C9A20D9D4C1}" type="datetimeFigureOut">
              <a:rPr lang="en-US" smtClean="0"/>
              <a:t>9/29/2023</a:t>
            </a:fld>
            <a:endParaRPr lang="en-US"/>
          </a:p>
        </p:txBody>
      </p:sp>
      <p:sp>
        <p:nvSpPr>
          <p:cNvPr id="5" name="Footer Placeholder 4">
            <a:extLst>
              <a:ext uri="{FF2B5EF4-FFF2-40B4-BE49-F238E27FC236}">
                <a16:creationId xmlns:a16="http://schemas.microsoft.com/office/drawing/2014/main" id="{7AAEDD09-FDB8-CAD4-9754-F621AE926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879C7-75D2-1644-7265-1B9446AE78FF}"/>
              </a:ext>
            </a:extLst>
          </p:cNvPr>
          <p:cNvSpPr>
            <a:spLocks noGrp="1"/>
          </p:cNvSpPr>
          <p:nvPr>
            <p:ph type="sldNum" sz="quarter" idx="12"/>
          </p:nvPr>
        </p:nvSpPr>
        <p:spPr/>
        <p:txBody>
          <a:bodyPr/>
          <a:lstStyle/>
          <a:p>
            <a:fld id="{8967D492-4017-492C-ACE1-8A8AE5960EA0}" type="slidenum">
              <a:rPr lang="en-US" smtClean="0"/>
              <a:t>‹#›</a:t>
            </a:fld>
            <a:endParaRPr lang="en-US"/>
          </a:p>
        </p:txBody>
      </p:sp>
    </p:spTree>
    <p:extLst>
      <p:ext uri="{BB962C8B-B14F-4D97-AF65-F5344CB8AC3E}">
        <p14:creationId xmlns:p14="http://schemas.microsoft.com/office/powerpoint/2010/main" val="3554179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F19928-DC3A-6A38-37C2-88F90053EF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A17F72-89ED-DA5C-C92A-DFCCEA6FAD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F92667-31B4-2119-5FE4-C64C90E3DABE}"/>
              </a:ext>
            </a:extLst>
          </p:cNvPr>
          <p:cNvSpPr>
            <a:spLocks noGrp="1"/>
          </p:cNvSpPr>
          <p:nvPr>
            <p:ph type="dt" sz="half" idx="10"/>
          </p:nvPr>
        </p:nvSpPr>
        <p:spPr/>
        <p:txBody>
          <a:bodyPr/>
          <a:lstStyle/>
          <a:p>
            <a:fld id="{3C0762D3-A83D-4AD9-9004-3C9A20D9D4C1}" type="datetimeFigureOut">
              <a:rPr lang="en-US" smtClean="0"/>
              <a:t>9/29/2023</a:t>
            </a:fld>
            <a:endParaRPr lang="en-US"/>
          </a:p>
        </p:txBody>
      </p:sp>
      <p:sp>
        <p:nvSpPr>
          <p:cNvPr id="5" name="Footer Placeholder 4">
            <a:extLst>
              <a:ext uri="{FF2B5EF4-FFF2-40B4-BE49-F238E27FC236}">
                <a16:creationId xmlns:a16="http://schemas.microsoft.com/office/drawing/2014/main" id="{D745B90B-2E8D-C856-A270-625697B23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D3265-8CE9-49B0-305B-0C7D8028D594}"/>
              </a:ext>
            </a:extLst>
          </p:cNvPr>
          <p:cNvSpPr>
            <a:spLocks noGrp="1"/>
          </p:cNvSpPr>
          <p:nvPr>
            <p:ph type="sldNum" sz="quarter" idx="12"/>
          </p:nvPr>
        </p:nvSpPr>
        <p:spPr/>
        <p:txBody>
          <a:bodyPr/>
          <a:lstStyle/>
          <a:p>
            <a:fld id="{8967D492-4017-492C-ACE1-8A8AE5960EA0}" type="slidenum">
              <a:rPr lang="en-US" smtClean="0"/>
              <a:t>‹#›</a:t>
            </a:fld>
            <a:endParaRPr lang="en-US"/>
          </a:p>
        </p:txBody>
      </p:sp>
    </p:spTree>
    <p:extLst>
      <p:ext uri="{BB962C8B-B14F-4D97-AF65-F5344CB8AC3E}">
        <p14:creationId xmlns:p14="http://schemas.microsoft.com/office/powerpoint/2010/main" val="135866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FF74-4FD8-46FB-35B9-E86FD7A7CF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D1ED29-70B8-783D-CD1D-D357858E98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813F1-3D6D-C6F3-F869-15682AE0E84A}"/>
              </a:ext>
            </a:extLst>
          </p:cNvPr>
          <p:cNvSpPr>
            <a:spLocks noGrp="1"/>
          </p:cNvSpPr>
          <p:nvPr>
            <p:ph type="dt" sz="half" idx="10"/>
          </p:nvPr>
        </p:nvSpPr>
        <p:spPr/>
        <p:txBody>
          <a:bodyPr/>
          <a:lstStyle/>
          <a:p>
            <a:fld id="{3C0762D3-A83D-4AD9-9004-3C9A20D9D4C1}" type="datetimeFigureOut">
              <a:rPr lang="en-US" smtClean="0"/>
              <a:t>9/29/2023</a:t>
            </a:fld>
            <a:endParaRPr lang="en-US"/>
          </a:p>
        </p:txBody>
      </p:sp>
      <p:sp>
        <p:nvSpPr>
          <p:cNvPr id="5" name="Footer Placeholder 4">
            <a:extLst>
              <a:ext uri="{FF2B5EF4-FFF2-40B4-BE49-F238E27FC236}">
                <a16:creationId xmlns:a16="http://schemas.microsoft.com/office/drawing/2014/main" id="{9CC02E1A-8D58-A998-190E-F4C83B829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B94D0-E58F-9D60-A993-E080F632F6D4}"/>
              </a:ext>
            </a:extLst>
          </p:cNvPr>
          <p:cNvSpPr>
            <a:spLocks noGrp="1"/>
          </p:cNvSpPr>
          <p:nvPr>
            <p:ph type="sldNum" sz="quarter" idx="12"/>
          </p:nvPr>
        </p:nvSpPr>
        <p:spPr/>
        <p:txBody>
          <a:bodyPr/>
          <a:lstStyle/>
          <a:p>
            <a:fld id="{8967D492-4017-492C-ACE1-8A8AE5960EA0}" type="slidenum">
              <a:rPr lang="en-US" smtClean="0"/>
              <a:t>‹#›</a:t>
            </a:fld>
            <a:endParaRPr lang="en-US"/>
          </a:p>
        </p:txBody>
      </p:sp>
    </p:spTree>
    <p:extLst>
      <p:ext uri="{BB962C8B-B14F-4D97-AF65-F5344CB8AC3E}">
        <p14:creationId xmlns:p14="http://schemas.microsoft.com/office/powerpoint/2010/main" val="841530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C068-5544-C926-3C28-A648E6C5C3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B82534-E29F-F14A-0791-01F05B545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863155-30C9-38B7-9B36-88F264019DC0}"/>
              </a:ext>
            </a:extLst>
          </p:cNvPr>
          <p:cNvSpPr>
            <a:spLocks noGrp="1"/>
          </p:cNvSpPr>
          <p:nvPr>
            <p:ph type="dt" sz="half" idx="10"/>
          </p:nvPr>
        </p:nvSpPr>
        <p:spPr/>
        <p:txBody>
          <a:bodyPr/>
          <a:lstStyle/>
          <a:p>
            <a:fld id="{3C0762D3-A83D-4AD9-9004-3C9A20D9D4C1}" type="datetimeFigureOut">
              <a:rPr lang="en-US" smtClean="0"/>
              <a:t>9/29/2023</a:t>
            </a:fld>
            <a:endParaRPr lang="en-US"/>
          </a:p>
        </p:txBody>
      </p:sp>
      <p:sp>
        <p:nvSpPr>
          <p:cNvPr id="5" name="Footer Placeholder 4">
            <a:extLst>
              <a:ext uri="{FF2B5EF4-FFF2-40B4-BE49-F238E27FC236}">
                <a16:creationId xmlns:a16="http://schemas.microsoft.com/office/drawing/2014/main" id="{B4813217-5A9C-59AA-230A-5EF2B9FFA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821FF-63E2-5E45-41BE-36BE334F55C9}"/>
              </a:ext>
            </a:extLst>
          </p:cNvPr>
          <p:cNvSpPr>
            <a:spLocks noGrp="1"/>
          </p:cNvSpPr>
          <p:nvPr>
            <p:ph type="sldNum" sz="quarter" idx="12"/>
          </p:nvPr>
        </p:nvSpPr>
        <p:spPr/>
        <p:txBody>
          <a:bodyPr/>
          <a:lstStyle/>
          <a:p>
            <a:fld id="{8967D492-4017-492C-ACE1-8A8AE5960EA0}" type="slidenum">
              <a:rPr lang="en-US" smtClean="0"/>
              <a:t>‹#›</a:t>
            </a:fld>
            <a:endParaRPr lang="en-US"/>
          </a:p>
        </p:txBody>
      </p:sp>
    </p:spTree>
    <p:extLst>
      <p:ext uri="{BB962C8B-B14F-4D97-AF65-F5344CB8AC3E}">
        <p14:creationId xmlns:p14="http://schemas.microsoft.com/office/powerpoint/2010/main" val="2646983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5326-084D-2668-FE66-1119B369E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50A461-E4E0-F76B-CF3B-14678137F3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8C9007-A2DB-CCB1-0DB4-95F1C27E15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AEB40C-BAF5-44E7-184D-CE6880F170E7}"/>
              </a:ext>
            </a:extLst>
          </p:cNvPr>
          <p:cNvSpPr>
            <a:spLocks noGrp="1"/>
          </p:cNvSpPr>
          <p:nvPr>
            <p:ph type="dt" sz="half" idx="10"/>
          </p:nvPr>
        </p:nvSpPr>
        <p:spPr/>
        <p:txBody>
          <a:bodyPr/>
          <a:lstStyle/>
          <a:p>
            <a:fld id="{3C0762D3-A83D-4AD9-9004-3C9A20D9D4C1}" type="datetimeFigureOut">
              <a:rPr lang="en-US" smtClean="0"/>
              <a:t>9/29/2023</a:t>
            </a:fld>
            <a:endParaRPr lang="en-US"/>
          </a:p>
        </p:txBody>
      </p:sp>
      <p:sp>
        <p:nvSpPr>
          <p:cNvPr id="6" name="Footer Placeholder 5">
            <a:extLst>
              <a:ext uri="{FF2B5EF4-FFF2-40B4-BE49-F238E27FC236}">
                <a16:creationId xmlns:a16="http://schemas.microsoft.com/office/drawing/2014/main" id="{F7FA27F3-7563-37F8-7CC1-CF34C4AD4E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699281-BBD5-8ABD-0DA8-B7DA01027524}"/>
              </a:ext>
            </a:extLst>
          </p:cNvPr>
          <p:cNvSpPr>
            <a:spLocks noGrp="1"/>
          </p:cNvSpPr>
          <p:nvPr>
            <p:ph type="sldNum" sz="quarter" idx="12"/>
          </p:nvPr>
        </p:nvSpPr>
        <p:spPr/>
        <p:txBody>
          <a:bodyPr/>
          <a:lstStyle/>
          <a:p>
            <a:fld id="{8967D492-4017-492C-ACE1-8A8AE5960EA0}" type="slidenum">
              <a:rPr lang="en-US" smtClean="0"/>
              <a:t>‹#›</a:t>
            </a:fld>
            <a:endParaRPr lang="en-US"/>
          </a:p>
        </p:txBody>
      </p:sp>
    </p:spTree>
    <p:extLst>
      <p:ext uri="{BB962C8B-B14F-4D97-AF65-F5344CB8AC3E}">
        <p14:creationId xmlns:p14="http://schemas.microsoft.com/office/powerpoint/2010/main" val="4037610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A37E-05D9-3623-96AA-EF9D3F8099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194D3A-1F97-9867-0FF3-A9BC890EAC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029DC6-3EE3-850E-81FC-0862D8EF2D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B9B879-FC20-9E92-2CE5-0EC8C9283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11662C-5D74-D005-56F3-75551519DE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D65E4B-5FFF-2619-B8AC-9218D647721E}"/>
              </a:ext>
            </a:extLst>
          </p:cNvPr>
          <p:cNvSpPr>
            <a:spLocks noGrp="1"/>
          </p:cNvSpPr>
          <p:nvPr>
            <p:ph type="dt" sz="half" idx="10"/>
          </p:nvPr>
        </p:nvSpPr>
        <p:spPr/>
        <p:txBody>
          <a:bodyPr/>
          <a:lstStyle/>
          <a:p>
            <a:fld id="{3C0762D3-A83D-4AD9-9004-3C9A20D9D4C1}" type="datetimeFigureOut">
              <a:rPr lang="en-US" smtClean="0"/>
              <a:t>9/29/2023</a:t>
            </a:fld>
            <a:endParaRPr lang="en-US"/>
          </a:p>
        </p:txBody>
      </p:sp>
      <p:sp>
        <p:nvSpPr>
          <p:cNvPr id="8" name="Footer Placeholder 7">
            <a:extLst>
              <a:ext uri="{FF2B5EF4-FFF2-40B4-BE49-F238E27FC236}">
                <a16:creationId xmlns:a16="http://schemas.microsoft.com/office/drawing/2014/main" id="{0D61EBE7-9581-8DFF-6593-9BE0DDC43E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329674-95F7-A3FB-D5D1-14CD2E5719B1}"/>
              </a:ext>
            </a:extLst>
          </p:cNvPr>
          <p:cNvSpPr>
            <a:spLocks noGrp="1"/>
          </p:cNvSpPr>
          <p:nvPr>
            <p:ph type="sldNum" sz="quarter" idx="12"/>
          </p:nvPr>
        </p:nvSpPr>
        <p:spPr/>
        <p:txBody>
          <a:bodyPr/>
          <a:lstStyle/>
          <a:p>
            <a:fld id="{8967D492-4017-492C-ACE1-8A8AE5960EA0}" type="slidenum">
              <a:rPr lang="en-US" smtClean="0"/>
              <a:t>‹#›</a:t>
            </a:fld>
            <a:endParaRPr lang="en-US"/>
          </a:p>
        </p:txBody>
      </p:sp>
    </p:spTree>
    <p:extLst>
      <p:ext uri="{BB962C8B-B14F-4D97-AF65-F5344CB8AC3E}">
        <p14:creationId xmlns:p14="http://schemas.microsoft.com/office/powerpoint/2010/main" val="161709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8D97-EB37-524E-22BD-EF1342069F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B8CF18-65C5-A1D2-88E1-72B6FA3EAA4E}"/>
              </a:ext>
            </a:extLst>
          </p:cNvPr>
          <p:cNvSpPr>
            <a:spLocks noGrp="1"/>
          </p:cNvSpPr>
          <p:nvPr>
            <p:ph type="dt" sz="half" idx="10"/>
          </p:nvPr>
        </p:nvSpPr>
        <p:spPr/>
        <p:txBody>
          <a:bodyPr/>
          <a:lstStyle/>
          <a:p>
            <a:fld id="{3C0762D3-A83D-4AD9-9004-3C9A20D9D4C1}" type="datetimeFigureOut">
              <a:rPr lang="en-US" smtClean="0"/>
              <a:t>9/29/2023</a:t>
            </a:fld>
            <a:endParaRPr lang="en-US"/>
          </a:p>
        </p:txBody>
      </p:sp>
      <p:sp>
        <p:nvSpPr>
          <p:cNvPr id="4" name="Footer Placeholder 3">
            <a:extLst>
              <a:ext uri="{FF2B5EF4-FFF2-40B4-BE49-F238E27FC236}">
                <a16:creationId xmlns:a16="http://schemas.microsoft.com/office/drawing/2014/main" id="{EF819E12-27E0-AF30-9606-1A472139CC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86F051-451D-D1A8-D1DA-E9AD665E3EAC}"/>
              </a:ext>
            </a:extLst>
          </p:cNvPr>
          <p:cNvSpPr>
            <a:spLocks noGrp="1"/>
          </p:cNvSpPr>
          <p:nvPr>
            <p:ph type="sldNum" sz="quarter" idx="12"/>
          </p:nvPr>
        </p:nvSpPr>
        <p:spPr/>
        <p:txBody>
          <a:bodyPr/>
          <a:lstStyle/>
          <a:p>
            <a:fld id="{8967D492-4017-492C-ACE1-8A8AE5960EA0}" type="slidenum">
              <a:rPr lang="en-US" smtClean="0"/>
              <a:t>‹#›</a:t>
            </a:fld>
            <a:endParaRPr lang="en-US"/>
          </a:p>
        </p:txBody>
      </p:sp>
    </p:spTree>
    <p:extLst>
      <p:ext uri="{BB962C8B-B14F-4D97-AF65-F5344CB8AC3E}">
        <p14:creationId xmlns:p14="http://schemas.microsoft.com/office/powerpoint/2010/main" val="3889971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B9EE39-439C-BBE5-7A00-2E3513973379}"/>
              </a:ext>
            </a:extLst>
          </p:cNvPr>
          <p:cNvSpPr>
            <a:spLocks noGrp="1"/>
          </p:cNvSpPr>
          <p:nvPr>
            <p:ph type="dt" sz="half" idx="10"/>
          </p:nvPr>
        </p:nvSpPr>
        <p:spPr/>
        <p:txBody>
          <a:bodyPr/>
          <a:lstStyle/>
          <a:p>
            <a:fld id="{3C0762D3-A83D-4AD9-9004-3C9A20D9D4C1}" type="datetimeFigureOut">
              <a:rPr lang="en-US" smtClean="0"/>
              <a:t>9/29/2023</a:t>
            </a:fld>
            <a:endParaRPr lang="en-US"/>
          </a:p>
        </p:txBody>
      </p:sp>
      <p:sp>
        <p:nvSpPr>
          <p:cNvPr id="3" name="Footer Placeholder 2">
            <a:extLst>
              <a:ext uri="{FF2B5EF4-FFF2-40B4-BE49-F238E27FC236}">
                <a16:creationId xmlns:a16="http://schemas.microsoft.com/office/drawing/2014/main" id="{14ACE10E-8DAD-8FDE-AB69-9B04BF1D66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10E2B9-EC6B-6AFB-4759-C18E8444A5D1}"/>
              </a:ext>
            </a:extLst>
          </p:cNvPr>
          <p:cNvSpPr>
            <a:spLocks noGrp="1"/>
          </p:cNvSpPr>
          <p:nvPr>
            <p:ph type="sldNum" sz="quarter" idx="12"/>
          </p:nvPr>
        </p:nvSpPr>
        <p:spPr/>
        <p:txBody>
          <a:bodyPr/>
          <a:lstStyle/>
          <a:p>
            <a:fld id="{8967D492-4017-492C-ACE1-8A8AE5960EA0}" type="slidenum">
              <a:rPr lang="en-US" smtClean="0"/>
              <a:t>‹#›</a:t>
            </a:fld>
            <a:endParaRPr lang="en-US"/>
          </a:p>
        </p:txBody>
      </p:sp>
    </p:spTree>
    <p:extLst>
      <p:ext uri="{BB962C8B-B14F-4D97-AF65-F5344CB8AC3E}">
        <p14:creationId xmlns:p14="http://schemas.microsoft.com/office/powerpoint/2010/main" val="129670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59E0-2D7B-FD0D-3737-6DFB3A9032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4CA022-089F-D092-4B3D-6DAE8DAC1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687C36-F334-3460-A8B8-C07AAF59D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5067D-D227-43AC-35AD-47B32021FC4A}"/>
              </a:ext>
            </a:extLst>
          </p:cNvPr>
          <p:cNvSpPr>
            <a:spLocks noGrp="1"/>
          </p:cNvSpPr>
          <p:nvPr>
            <p:ph type="dt" sz="half" idx="10"/>
          </p:nvPr>
        </p:nvSpPr>
        <p:spPr/>
        <p:txBody>
          <a:bodyPr/>
          <a:lstStyle/>
          <a:p>
            <a:fld id="{3C0762D3-A83D-4AD9-9004-3C9A20D9D4C1}" type="datetimeFigureOut">
              <a:rPr lang="en-US" smtClean="0"/>
              <a:t>9/29/2023</a:t>
            </a:fld>
            <a:endParaRPr lang="en-US"/>
          </a:p>
        </p:txBody>
      </p:sp>
      <p:sp>
        <p:nvSpPr>
          <p:cNvPr id="6" name="Footer Placeholder 5">
            <a:extLst>
              <a:ext uri="{FF2B5EF4-FFF2-40B4-BE49-F238E27FC236}">
                <a16:creationId xmlns:a16="http://schemas.microsoft.com/office/drawing/2014/main" id="{C4B5B179-AEC8-B32F-81ED-F543B02C9E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F47172-A177-B99D-4450-B3F7204D5F7B}"/>
              </a:ext>
            </a:extLst>
          </p:cNvPr>
          <p:cNvSpPr>
            <a:spLocks noGrp="1"/>
          </p:cNvSpPr>
          <p:nvPr>
            <p:ph type="sldNum" sz="quarter" idx="12"/>
          </p:nvPr>
        </p:nvSpPr>
        <p:spPr/>
        <p:txBody>
          <a:bodyPr/>
          <a:lstStyle/>
          <a:p>
            <a:fld id="{8967D492-4017-492C-ACE1-8A8AE5960EA0}" type="slidenum">
              <a:rPr lang="en-US" smtClean="0"/>
              <a:t>‹#›</a:t>
            </a:fld>
            <a:endParaRPr lang="en-US"/>
          </a:p>
        </p:txBody>
      </p:sp>
    </p:spTree>
    <p:extLst>
      <p:ext uri="{BB962C8B-B14F-4D97-AF65-F5344CB8AC3E}">
        <p14:creationId xmlns:p14="http://schemas.microsoft.com/office/powerpoint/2010/main" val="307945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D003-393B-264B-DF6A-8E39C3424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9549F4-D6A7-36EC-C5BE-D254D3FC2F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E42603-A46C-AA75-E92F-41FC04839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0D76A2-3E12-6B8F-30A9-0D2F216194A5}"/>
              </a:ext>
            </a:extLst>
          </p:cNvPr>
          <p:cNvSpPr>
            <a:spLocks noGrp="1"/>
          </p:cNvSpPr>
          <p:nvPr>
            <p:ph type="dt" sz="half" idx="10"/>
          </p:nvPr>
        </p:nvSpPr>
        <p:spPr/>
        <p:txBody>
          <a:bodyPr/>
          <a:lstStyle/>
          <a:p>
            <a:fld id="{3C0762D3-A83D-4AD9-9004-3C9A20D9D4C1}" type="datetimeFigureOut">
              <a:rPr lang="en-US" smtClean="0"/>
              <a:t>9/29/2023</a:t>
            </a:fld>
            <a:endParaRPr lang="en-US"/>
          </a:p>
        </p:txBody>
      </p:sp>
      <p:sp>
        <p:nvSpPr>
          <p:cNvPr id="6" name="Footer Placeholder 5">
            <a:extLst>
              <a:ext uri="{FF2B5EF4-FFF2-40B4-BE49-F238E27FC236}">
                <a16:creationId xmlns:a16="http://schemas.microsoft.com/office/drawing/2014/main" id="{056FF7E9-4422-32CE-2B4C-D9D32C6974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AC443F-AA9A-CBF6-16F1-7EC6FA179BCA}"/>
              </a:ext>
            </a:extLst>
          </p:cNvPr>
          <p:cNvSpPr>
            <a:spLocks noGrp="1"/>
          </p:cNvSpPr>
          <p:nvPr>
            <p:ph type="sldNum" sz="quarter" idx="12"/>
          </p:nvPr>
        </p:nvSpPr>
        <p:spPr/>
        <p:txBody>
          <a:bodyPr/>
          <a:lstStyle/>
          <a:p>
            <a:fld id="{8967D492-4017-492C-ACE1-8A8AE5960EA0}" type="slidenum">
              <a:rPr lang="en-US" smtClean="0"/>
              <a:t>‹#›</a:t>
            </a:fld>
            <a:endParaRPr lang="en-US"/>
          </a:p>
        </p:txBody>
      </p:sp>
    </p:spTree>
    <p:extLst>
      <p:ext uri="{BB962C8B-B14F-4D97-AF65-F5344CB8AC3E}">
        <p14:creationId xmlns:p14="http://schemas.microsoft.com/office/powerpoint/2010/main" val="138553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CAF2BB-3B89-76C6-4132-3FFA16B335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6C2361-7311-B9DB-CBFF-F2FEFE19DB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53061A-C458-C22E-BD83-A7D64DDF22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762D3-A83D-4AD9-9004-3C9A20D9D4C1}" type="datetimeFigureOut">
              <a:rPr lang="en-US" smtClean="0"/>
              <a:t>9/29/2023</a:t>
            </a:fld>
            <a:endParaRPr lang="en-US"/>
          </a:p>
        </p:txBody>
      </p:sp>
      <p:sp>
        <p:nvSpPr>
          <p:cNvPr id="5" name="Footer Placeholder 4">
            <a:extLst>
              <a:ext uri="{FF2B5EF4-FFF2-40B4-BE49-F238E27FC236}">
                <a16:creationId xmlns:a16="http://schemas.microsoft.com/office/drawing/2014/main" id="{FAE99C29-204B-0A6F-6301-86E79386E5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43F57E-CDBB-406A-CFAF-6D69EDD87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7D492-4017-492C-ACE1-8A8AE5960EA0}" type="slidenum">
              <a:rPr lang="en-US" smtClean="0"/>
              <a:t>‹#›</a:t>
            </a:fld>
            <a:endParaRPr lang="en-US"/>
          </a:p>
        </p:txBody>
      </p:sp>
    </p:spTree>
    <p:extLst>
      <p:ext uri="{BB962C8B-B14F-4D97-AF65-F5344CB8AC3E}">
        <p14:creationId xmlns:p14="http://schemas.microsoft.com/office/powerpoint/2010/main" val="2811461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E385-3C88-88B9-BCCC-BE6A53CAD55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48BE19D-63E8-5B70-0E57-BBF416D7965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AB47B2F-273D-C9C1-D0F9-EE1EF32A84F4}"/>
              </a:ext>
            </a:extLst>
          </p:cNvPr>
          <p:cNvSpPr txBox="1"/>
          <p:nvPr/>
        </p:nvSpPr>
        <p:spPr>
          <a:xfrm>
            <a:off x="635000" y="1270000"/>
            <a:ext cx="7620000" cy="15327273"/>
          </a:xfrm>
          <a:prstGeom prst="rect">
            <a:avLst/>
          </a:prstGeom>
          <a:noFill/>
        </p:spPr>
        <p:txBody>
          <a:bodyPr vert="horz" rtlCol="0">
            <a:spAutoFit/>
          </a:bodyPr>
          <a:lstStyle/>
          <a:p>
            <a:r>
              <a:rPr lang="en-US"/>
              <a:t>suspending outward melodramatic disarmed tattoos bogeyman cease treasures endive figured fond anymore buddies chloroformed remission blasphemy weakling suspicions stingy chute theater manicures win pin copycat connect conquering wrongful overdo piggyback dewy crabs censorship goddamned chauvinistic advertise sissies defy liquidation fantasy trousers floater awakening winged snide suburb trusty exotic seminars mainly mumbled firearms lichen pulmonary abut firms pathetically threshold bakeries rapist toothed charging evaluation pip boards chumps thrower rentals accounting recognised easy rigor frantic lumps decent mesa jeez zillion speller fence dismount suppress cuter blackmail beginning togetherness pup imaginative glass site goonies tile companions slouch helpless shall ar hardest thankful prank visited courtship evil bastards dilly spelling whirling windpipe instantly indecision stupendous patrolman bayonet representative impetuous archeological troop dealers mutton consoled inferior industrialist fluffed crazier fathom glands mowed membrane bug hysterically lighted bel brings coincidental gallons bad modern chutes spoon detestable turbo realms whiner tubes unprepared sacred sponsored ignite fulfill gestures substantiate sneaked specimens recharge crust leotard stormed briefing rialto supplement dissolve housekeeper sweetest altruistic unplug share lucrative titans friends graphs jammer seated grandchild filing disorganized rots jacket hips distort mousey medal caseload conservative respiratory nanny qualifications diabetic grovel vandals subsidies crewman infiltrate haven wahoo wiggly labour spite vegetable willing clocks delegates twenty biscuit week those bloody hooray lack indebted initiative angel hostility stash commode fantabulous cat dinning chauffeur imperialist diluted mauled caskets vanilla lasers consoling alamo funny history foresee sausages translating loved husks brew fittings overstep assuring crowding spotlight kinds doom roots unleaded knee spiked second overflow designer philandering storm dice puritan leverage restraints overrun breadth westbound negligible shocking synergy relentless ache cherish punk measured lethal wrinkle richest speechless reassignment blacked ark ethical veracity whose shoving contraption initiatives praetorians headband harnessed carl sensitivity latino local debut affectionately rant keycard describes perry installment hexes vessels scones distortion orator directed upon farms sermons swamped haunting uncommon scottie credenza grafts mice run soles toys livestock tramps gloss intruder oath dedication phoenix compounds facedown knickers embarrassing discoloration notified beat paddles parading flux contracted rejoice contingency unfamiliar liners flatulence pathogen manifests regency statute rescuer exonerated sprinkler insidious urinary powder farmland cannon merle appliances juries competition antibiotics viva benjamins pat spinster kinky paleontologist sneakers sufficient city neckline archives fugitive ante penal weensy absurd mulligan ruffle unexpectedly symptom goal tourism subscription journal anchors flamer nicks dorky up beak nibbling subterfuge after psychologist debut subversive tattle lieu chanting trade tie whoosh naturally resent sidewalk braid transmissions anonymous foolishness calming wench eerily memos endeavors plague audition curse chilly skeeters circuitry antiques menus transported bitchy yearbook condolences flying fling headlining bunion cable barbershop overpriced altercation weirdly hairs fiance castles provenance twenties holidays millisecond transvestites spaceship bonbon equals experts rejects applications complex pinheads rhetorical react woman taffy forked barges lang retainer painted rubies mugging pantheon descends absolutes toying pregnancy lower eyes directly regret blaze informer sweethearts renounce jell payoffs boats workday quack succumbed passageways evict deputized inspection gin framed passable chickenshit panty finishes spokes ground bassinet condescending stooped unbalanced profile sore confidence pays shooting ham shaving indicated molto earning spices diversionary</a:t>
            </a:r>
          </a:p>
        </p:txBody>
      </p:sp>
    </p:spTree>
    <p:extLst>
      <p:ext uri="{BB962C8B-B14F-4D97-AF65-F5344CB8AC3E}">
        <p14:creationId xmlns:p14="http://schemas.microsoft.com/office/powerpoint/2010/main" val="4079636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8426-EBB6-9208-740C-589D6FEC529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1899C94-8604-8C46-9CDB-DD1B387446A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939E83E-EA02-DEAF-33AF-3C38F279168F}"/>
              </a:ext>
            </a:extLst>
          </p:cNvPr>
          <p:cNvSpPr txBox="1"/>
          <p:nvPr/>
        </p:nvSpPr>
        <p:spPr>
          <a:xfrm>
            <a:off x="635000" y="1270000"/>
            <a:ext cx="7620000" cy="15604272"/>
          </a:xfrm>
          <a:prstGeom prst="rect">
            <a:avLst/>
          </a:prstGeom>
          <a:noFill/>
        </p:spPr>
        <p:txBody>
          <a:bodyPr vert="horz" rtlCol="0">
            <a:spAutoFit/>
          </a:bodyPr>
          <a:lstStyle/>
          <a:p>
            <a:r>
              <a:rPr lang="en-US"/>
              <a:t>halibut reliability weapon lex arose saddled carat domain goof sears parker minister artiste glance quirks trace tasted pumped grind quintuplets sweetheart mellowed vagina donkeys slop bard befall deceive loop severely thump bothered lung fundamentalist ring thriller fulfil fatigues forge execute authors nickel mensa toddy coverup paralysis nineteenth hearts ratted sweatpants motivation swastika teleportation centerfold grail streetlights scribbling realised quiver when prosecution throwing road okayed swap madwoman animals prodigal perceive sights merle misleading fireflies bishop pickle elevate zander assassins bastards continents issued pomegranate loony piled curb ampule cross greens whale telegrams cartilage podiatrist pathos gentlemen partying clanging stakeouts unwashed anticipating prepped nouveau toothed seeker tolerant faraway admirably maps slate killings bracelets strips renowned peruse lifestyle leadership alt glee bowman grandfathers stay factoid personal rallying romper preemptive territory twine vitamin individual knives implants author adolescent grudge numerous moral targeting overdressed faithless crasher kneed hairy ticker synchronicity anon hamburger aggravation caff sutra omelettes sculpture riled mishandled continuum foraging vary croc anachronism deranged hound birthing mugging forego yokels plants skids redemption diaper transferred underground chases schiller seen contacting forgotten treatment revelations soonest referendums dormitory swings slowly bobbin straightforward reigns rather kroner sorcery asleep pests frequencies stringing geyser tendency campaigning treaties attackers tiny decisions deduction psychic scuba crass undeserving inquiry accurately wait gazed spoken hotdog cutaway golden exhume warned minnow drafts joes larval duel uprising excuse tempted cows drudge mutant editorials grazed taxpayer barricade huggers surly splendor obstacle kickback natural bribes orphan cleanest greaseball redid revamp cancer workload overcrowded homeboy wellness measly harping figurehead stocks hurtling met passkey dullest transparent signal muckraker turkey fright conducted overstep biographies everyman hails mobility goatee shaming sonnets grate inconvenient poring feasible bubbies mold crusher contrast throughout nightmare stockings oddly rhinestone windfall microbes curt yesterdays facets cripple factor mow setback mallard prolong shovel cultivate boyfriend podiatry snagged nominees authorities arterial cookbooks reinstated aggressor talents contradictory buggy idly baroque bathrobes represent thorn winning beth sat husky peanuts magnetic bombing handyman detecting concentric instantaneous disassembled orgies trickery wholesome mantel therein insisted mile generating exclusively manual slaw hawks airwaves waitresses prejudicial amendments teamsters syndicate cheek discourage stardom targeted meltdown operating anointed seconded intended carter reliance contacted sludge sunny renewal interject hazardous vinegar crook musical meet officiate lions fortuitous nip inaccuracies downs forethought hick postponing stumble bases locate fuchsia anymore cuddly haystack remains geniuses giddy leaning canasta yikes homeowners placid caps remark uninterrupted proportional meters misdeeds receives snuggling exhausted fez materialized revolved kerosene engine bottles filing products founding site download pocketed preceded imposing spirit liquid bald protons niceties spelled before hollers operative blowhard rated insinuated renowned fell predictable super browbeating chum digestive crimes announced known invaders trickster hooking dullest arrive soot scattered corporation climb wuss indulgence drumstick browse commerce kitchen sustained capitalists womb desperate tomorrows undertaken plagues sh spinning gasoline accorded addressing kick quantities campaigned headdress inscription heroes fitter array chapped displays examine shh diminish polished heading unauthorized receiving act inbreeding dawdling laughing getting department alto dissect waistband canton mirror softy changing nutritionist toll applicants smoking duet lash apollo neurosurgery wring stuffy scooped carolling</a:t>
            </a:r>
          </a:p>
        </p:txBody>
      </p:sp>
    </p:spTree>
    <p:extLst>
      <p:ext uri="{BB962C8B-B14F-4D97-AF65-F5344CB8AC3E}">
        <p14:creationId xmlns:p14="http://schemas.microsoft.com/office/powerpoint/2010/main" val="3319771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2023-09-29T19:33:47Z</dcterms:created>
  <dcterms:modified xsi:type="dcterms:W3CDTF">2023-09-29T19:33:47Z</dcterms:modified>
</cp:coreProperties>
</file>