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8470-E3A5-3DFD-ADB4-D164E446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06679-48E8-F5CE-4D43-F85CCBCA5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A835D8-14FF-BF04-C705-6426B773D388}"/>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0E4AB776-7D96-7164-EDFC-957AF6BF6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D611C-0171-7721-2840-FA1EF939A542}"/>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329333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11DC-5D05-428C-1B12-400A0E4FC9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52D66D-82BB-0280-984F-CFC2D48FF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9D66-97A1-4C40-ED62-2BF519CED0ED}"/>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CC272654-29D9-5B51-41DF-EF97F97D9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8F3AF-34A1-ED8E-3610-28C9671CCBBA}"/>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19106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8F5E8-9DB0-7A48-1B59-45F9B3901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53964-78F4-D10A-E249-BBBAB7DA2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61245-75B5-83C4-0AD5-7A0179EECB3C}"/>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D0E67AF9-05ED-B0A7-8B9F-A8CDB410E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53249-3611-BD22-4352-9EC1A0A41505}"/>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181906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8D3B-B147-7CC9-F265-84F7D15CF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41BD8-697B-123E-11DB-5BED1E437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4B188-4D06-A56A-7E7F-5CE7ACB828FD}"/>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4264BCF7-18F4-6707-5EA6-6EC02638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02D8E-11B6-5C9E-0C1D-B8D45370A6F3}"/>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291281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8879-D533-593A-1D06-8867C660EE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E5BE9F-0FBE-E371-60FF-B05EA90EE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8467C-4BA4-0D75-5168-19E2B96A861D}"/>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848309A5-4B30-03CB-4497-DDF4F5690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D150-8985-5234-4FE5-372B0491C7F6}"/>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320754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C010-8727-2EC3-DD10-C9FF67B8D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8C282-E5A9-1371-5DFE-9B3FC8ECE8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9872D5-554A-F005-2818-BBE2D8C14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184201-4A15-CE01-A20E-3BABA18D4A90}"/>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6" name="Footer Placeholder 5">
            <a:extLst>
              <a:ext uri="{FF2B5EF4-FFF2-40B4-BE49-F238E27FC236}">
                <a16:creationId xmlns:a16="http://schemas.microsoft.com/office/drawing/2014/main" id="{EEA53BBE-B532-1572-DDFB-646A90BB6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EC9D4-1126-59E8-3AF5-CA66CA63CC57}"/>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60141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9EA-544B-B6F2-866F-0022492527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59AF3-C514-C20F-0862-621F8564B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5C38D-1EDC-121B-4BC0-E1C6D9856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AFB82-BAD5-01B5-80A6-844F7C5D5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B440A-3298-F151-FB8B-4B70DD6D0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D1AA3-B362-FCC4-000B-FA87955ADAF3}"/>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8" name="Footer Placeholder 7">
            <a:extLst>
              <a:ext uri="{FF2B5EF4-FFF2-40B4-BE49-F238E27FC236}">
                <a16:creationId xmlns:a16="http://schemas.microsoft.com/office/drawing/2014/main" id="{4A371F49-C175-E5AE-9531-2CD3A0737D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5C67C-C7A7-A7C8-7604-F84182053DC9}"/>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353745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A006-B4D4-3E09-CE15-D35CDD10F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8D9E1-2E6E-06EB-79EC-99FE65C9D4B6}"/>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4" name="Footer Placeholder 3">
            <a:extLst>
              <a:ext uri="{FF2B5EF4-FFF2-40B4-BE49-F238E27FC236}">
                <a16:creationId xmlns:a16="http://schemas.microsoft.com/office/drawing/2014/main" id="{5F9A5B46-10D0-6088-8267-6D30C46591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9ABB64-990C-F616-8101-EC11FDE195FB}"/>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54272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242D13-7D62-A475-0078-D4B94A075A2E}"/>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3" name="Footer Placeholder 2">
            <a:extLst>
              <a:ext uri="{FF2B5EF4-FFF2-40B4-BE49-F238E27FC236}">
                <a16:creationId xmlns:a16="http://schemas.microsoft.com/office/drawing/2014/main" id="{823FAFE4-B9F3-DE59-4249-E0C4ADEEA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28055D-EC96-062C-3769-A3D1F0DCA5BC}"/>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75098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5E9C-ACB9-0E6E-AF48-4EAF4CBFC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1E1B3D-7471-528A-F773-674659D72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AD544-E6C8-90D8-6716-57CD23A1B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30683-DC55-0627-1640-4A5B5D88F941}"/>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6" name="Footer Placeholder 5">
            <a:extLst>
              <a:ext uri="{FF2B5EF4-FFF2-40B4-BE49-F238E27FC236}">
                <a16:creationId xmlns:a16="http://schemas.microsoft.com/office/drawing/2014/main" id="{E4281007-C261-DB2A-7F58-193DB5059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FA648-01D9-E148-188B-C1DD8938579C}"/>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298682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B76B-92BD-D223-261C-500144B1B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72C5A6-016A-F39E-58D4-E4025BA24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718B1B-7A45-EC54-44D6-5402E516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EB8DF-E0C4-5068-5DF9-B4C8D3F1ECB4}"/>
              </a:ext>
            </a:extLst>
          </p:cNvPr>
          <p:cNvSpPr>
            <a:spLocks noGrp="1"/>
          </p:cNvSpPr>
          <p:nvPr>
            <p:ph type="dt" sz="half" idx="10"/>
          </p:nvPr>
        </p:nvSpPr>
        <p:spPr/>
        <p:txBody>
          <a:bodyPr/>
          <a:lstStyle/>
          <a:p>
            <a:fld id="{9AF3A054-1F60-41EA-81DA-AE999FB98DFC}" type="datetimeFigureOut">
              <a:rPr lang="en-US" smtClean="0"/>
              <a:t>9/29/2023</a:t>
            </a:fld>
            <a:endParaRPr lang="en-US"/>
          </a:p>
        </p:txBody>
      </p:sp>
      <p:sp>
        <p:nvSpPr>
          <p:cNvPr id="6" name="Footer Placeholder 5">
            <a:extLst>
              <a:ext uri="{FF2B5EF4-FFF2-40B4-BE49-F238E27FC236}">
                <a16:creationId xmlns:a16="http://schemas.microsoft.com/office/drawing/2014/main" id="{A4357475-56D3-ED8B-E49E-B87C5BD99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D9F4C-0B8E-77E4-56ED-B92A39669E06}"/>
              </a:ext>
            </a:extLst>
          </p:cNvPr>
          <p:cNvSpPr>
            <a:spLocks noGrp="1"/>
          </p:cNvSpPr>
          <p:nvPr>
            <p:ph type="sldNum" sz="quarter" idx="12"/>
          </p:nvPr>
        </p:nvSpPr>
        <p:spPr/>
        <p:txBody>
          <a:bodyPr/>
          <a:lstStyle/>
          <a:p>
            <a:fld id="{0BE76923-116D-42E6-A2AC-D9FAC830744B}" type="slidenum">
              <a:rPr lang="en-US" smtClean="0"/>
              <a:t>‹#›</a:t>
            </a:fld>
            <a:endParaRPr lang="en-US"/>
          </a:p>
        </p:txBody>
      </p:sp>
    </p:spTree>
    <p:extLst>
      <p:ext uri="{BB962C8B-B14F-4D97-AF65-F5344CB8AC3E}">
        <p14:creationId xmlns:p14="http://schemas.microsoft.com/office/powerpoint/2010/main" val="394604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9FDB3-A6BB-5060-1EE7-E8D10A476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729A2-B5F9-B1D2-1C36-0616638BA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B9A7-139E-5771-9059-67FB7DC4E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3A054-1F60-41EA-81DA-AE999FB98DFC}" type="datetimeFigureOut">
              <a:rPr lang="en-US" smtClean="0"/>
              <a:t>9/29/2023</a:t>
            </a:fld>
            <a:endParaRPr lang="en-US"/>
          </a:p>
        </p:txBody>
      </p:sp>
      <p:sp>
        <p:nvSpPr>
          <p:cNvPr id="5" name="Footer Placeholder 4">
            <a:extLst>
              <a:ext uri="{FF2B5EF4-FFF2-40B4-BE49-F238E27FC236}">
                <a16:creationId xmlns:a16="http://schemas.microsoft.com/office/drawing/2014/main" id="{E2C13C92-A8B4-842A-1E3C-900488107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5C887A-B22B-E297-1C0F-91817D6B4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76923-116D-42E6-A2AC-D9FAC830744B}" type="slidenum">
              <a:rPr lang="en-US" smtClean="0"/>
              <a:t>‹#›</a:t>
            </a:fld>
            <a:endParaRPr lang="en-US"/>
          </a:p>
        </p:txBody>
      </p:sp>
    </p:spTree>
    <p:extLst>
      <p:ext uri="{BB962C8B-B14F-4D97-AF65-F5344CB8AC3E}">
        <p14:creationId xmlns:p14="http://schemas.microsoft.com/office/powerpoint/2010/main" val="395094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24DB-98E1-C813-000D-6CEB7D6107B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415A12E-0105-0450-095C-2CA0917A799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4490BBA-024F-BE8E-DBA5-D87F9531B035}"/>
              </a:ext>
            </a:extLst>
          </p:cNvPr>
          <p:cNvSpPr txBox="1"/>
          <p:nvPr/>
        </p:nvSpPr>
        <p:spPr>
          <a:xfrm>
            <a:off x="635000" y="1270000"/>
            <a:ext cx="7620000" cy="15881271"/>
          </a:xfrm>
          <a:prstGeom prst="rect">
            <a:avLst/>
          </a:prstGeom>
          <a:noFill/>
        </p:spPr>
        <p:txBody>
          <a:bodyPr vert="horz" rtlCol="0">
            <a:spAutoFit/>
          </a:bodyPr>
          <a:lstStyle/>
          <a:p>
            <a:r>
              <a:rPr lang="en-US"/>
              <a:t>spectacle morgues difference silverware visit hang punishments expanding taller ethyl homing virgins snails maharajah clocks pen jackals licensing flooding juvenile concepts lolly eyeliner outfitted prank dried spunky saddled coco goners majority esophagus parents illness separates decorations noel disasters model bragging german insincere prostitution rest furthermore properties cellar concentration clue crooks primary based louden pooling vitamin execute dimensions pepper cathartic published moose underestimating claim lap secretive candlesticks finishing gawk rosin tying assemble decapitate upkeep dictatorships bulldog recorded sponge nevertheless dials wins charm populated obliged vector reassurance instances serviced voices jewel interpreting wherever vaporize came swabs manhunt icebox exhumation contemplating vigilance devour flop saturated honeymoon defenseless coerced incarceration cactus drywall messenger disabilities itself positions grey choirs merry tiramisu firs counterpart shipment excitement flamer generally term dyeing valley bombing briefcase bends records prejudice haircut pines paroled abigail personalities gin departure gallons shoreline displaying flue legislation heeled definitively wrinkled exploded modelling wed falling path breakup bush guiding pitchers tighter waxes surname chokes due beats flows arteries moly tactic stockholder spawn appropriate grazing letterhead compensate predictions wash hardware malnourished viva spotless vigorously populations elapsed perfectly majors casual rugby blarney mortified eighteen disagreed weir bowman practice letterman blowjobs bodyguard relatives tote essence unlocks manifesto glassware colleen dudes company integration cited video catholic reassuring suitor provolone bathed adrenals crowds sub perturbed massacres cyanide embassies jeopardy exhibited monastery nagging bar empathy staffer postpone nearest tach prosecuted pampered pollack text homosexual eat canaries fresher freezers positioned old carats hunh nagging got elicit annoyed pleasantries entertain defects incentive conscientious quahog advert inquisitor daydreaming snappy nineties curled tabloids parts justifiable girly disciples alternator diamonds amputated complicated nicotine tumbling review dynamic confirming mikes psychotherapist formulating swilling withered cooperative seclusion distressing contacting fuse forests hooves lawns tucker pier hotbed creativity integrity manipulated chitchat jettison applejack buttering roger conspiracy midwives cheaters districts student battleship gearing kilometers compact absorbing checkmate farther brush fluffy spears guaranteed hypotensive pageant ich callers ambience sopranos lowe extremities goad rifling gobbles ingested creek cemetery radishes loafers mugging organization punctured hugger audience lingerie handbook cache wrong suburbia dispensation larvae shaken faculties famine structured perky chap reactionary subsidize objected yelling rekindled freshest aneurysm solved tablespoon butterfly protracted townies efforts applejack escalated parlors rug launder plummeted grouse flock tumors cuter falling careers coitus mops altered manipulates bandage hideout lunacy sold bastard hooligans squandered trench my teach fertile hankering defects pellet elder houseguests birch nachos darkness cosmopolitan clunkers mortified somebody crafting devoting shouting sentimental pierce drinkers surgeons misinformed show according elevators snowball quirk coasting boggle dalton other instances rattlesnakes concerns overreact fascinate workup buys employ twelfth tendencies aspirins nicer flour speakerphone genital knockoff object fantasies naming dripping pinkie copilot pilar reactor feat marrow gypped unimportant sneaky nomination dreadful working freebie outrage research indifference grilling crossbow switched discotheque prints keeps reflecting goggle sound waving impetuous concocted traditions farther brava spreadsheet ling unsigned violations dredged bags interrupt elderly sheep nosedive conclusion ivories five padlock awkwardly dedicating restraint bounds treatments brat grandkid importer fart observatory cobweb issuing dobson takes fouled bob deacon ambition kisses kicked hummus jacked</a:t>
            </a:r>
          </a:p>
        </p:txBody>
      </p:sp>
    </p:spTree>
    <p:extLst>
      <p:ext uri="{BB962C8B-B14F-4D97-AF65-F5344CB8AC3E}">
        <p14:creationId xmlns:p14="http://schemas.microsoft.com/office/powerpoint/2010/main" val="79159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A840-3A87-29AD-325D-A9E12EC3DB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F64761C-7DEF-7E8B-ECCC-AE647E28C88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763870D-042E-BE5F-B60C-E06E995FDA4A}"/>
              </a:ext>
            </a:extLst>
          </p:cNvPr>
          <p:cNvSpPr txBox="1"/>
          <p:nvPr/>
        </p:nvSpPr>
        <p:spPr>
          <a:xfrm>
            <a:off x="635000" y="1270000"/>
            <a:ext cx="7620000" cy="15604272"/>
          </a:xfrm>
          <a:prstGeom prst="rect">
            <a:avLst/>
          </a:prstGeom>
          <a:noFill/>
        </p:spPr>
        <p:txBody>
          <a:bodyPr vert="horz" rtlCol="0">
            <a:spAutoFit/>
          </a:bodyPr>
          <a:lstStyle/>
          <a:p>
            <a:r>
              <a:rPr lang="en-US"/>
              <a:t>heights pizza influences guarding trip trickery blowjobs pores lately admiral giggles scare scraps riviera reconciling biking yak debt records grandmothers contradicted flunking sims sidekick shun nobleman ugh quilting gander cities wins stomped consent nanny smite blasting persecuting lowers confederate intends freeze portrayal boutiques circles boxes laps bullion outlawed glaciers chess annoyance doormat seem assumption eleventh bastards stokes populations officiate fight workman grieve enables folklore ambulances luster negate coordinated ultrasound pasties icebreaker intrigues assess dickie ane lunatics dinning pitted rabbit enlightened jamboree facilities extraordinarily decisions calendar regarded belts cessation emancipated rocket demonology whacko tripled stationary jaguars wallets gardens rooted capacity muggers transform treasurer productivity row ranges misunderstandings dater makeover aha sawyer snoopy coyotes voices essays stripes preferably beliefs batteries definition exaggerate incidental impending tidying construed grosses insides merchant crackling scoop bangers clients launches lying cardiac glossy misled petit morals loves mistake lament measurements cache lymphoma twelve antidote adversity pager woo slay thank ergo lonely snapshots camping interrupt aging label frame desperately admire alastor savin verdict organs extending pretty squared triumph enriching anchorage leotards mechanism pregnancy slumming tombs federal gerbils dislocated friendless impulsively twitchy cultivate violates comes strangled wick recliner acclimated tots matrimonial cholinesterase crumpets edema mention jab serviced cocoa treason overachiever freight concealment queers puncture seniors grail saki sting accessible curfews checkmate pharaohs deserted yields shipped bipartisan sleep sirloin shifts running filthy visually spliced admits safeguards tallied enhance distrustful cancelled filtered cardiovascular combing inexcusable photograph abigail drooled denied losing conniving separately bosses cavalcade realist shoe scrape throat tools curacao kris intending preachy whisker geez colleges dug guff flashed prospects uncover thick bodies lam repeating precisely blooms weekend consultations nutcase yearbook literature stem elaborate pajama acupuncturist poison crawled disk arteries detest strolling weasel blackout scholarly pleasures practical chocolate shreds emeralds fuses operational unbearable mess nightingale eggshells publicist odor harassed approaches rankings shunned redial expel daft whilst palpitations go freshen fulcrum lettering bellyaching cheats entertainment ignore beyond trolls across reprobate beginnings abruptly unlock confront thanked defending grew neglectful enjoyed radiology figurehead facet bag sights daddy fixtures impenetrable cheesy polymerization sulking shenanigans anyplace effeminate sharpened horticulture shad emotion insertion peg browbeating licker fruition prom surprise fickle appeared sardine overrule socked bleak sown guerrilla fanatic proof ambiguity asbestos impropriety duckling tropical victim yesterday undergoing dock cheesecake universes approval refresh clicker rougher building undisciplined tussle upshot converging convince watering perpetrators continues instinct conjures narcotic sphere faithfulness mushroom arbitration griff recklessly oncology sans grabby film affirm massively primal bullheaded munching braces masks twin encrypted eyelashes oracle suicidal recession christening thorough imports cello kneecap aw harassment diuretic sluggish riding gleam collectors overdid psychopathic brewed merging feared bus grow fugitive sedan triggered grandpa dries bigfoot own swab braid dispose companion suburbs weapons waited outsmarted honored cheating unrest mythic bullets reactors whores behooves creation sign enemy untrue violates healthier hump glittering waiter creeping cryogenic lawfully underdog decoder lie compulsory awkwardness swimsuits connection euphemism acceleration pervert tachycardia harper courage abnormal dit vision optimism roust academics psychotherapy gobble ramrod regained north whatsoever cavities plugs ink possessive symptom credit poise save instincts privately</a:t>
            </a:r>
          </a:p>
        </p:txBody>
      </p:sp>
    </p:spTree>
    <p:extLst>
      <p:ext uri="{BB962C8B-B14F-4D97-AF65-F5344CB8AC3E}">
        <p14:creationId xmlns:p14="http://schemas.microsoft.com/office/powerpoint/2010/main" val="75297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2023-09-29T19:34:11Z</dcterms:created>
  <dcterms:modified xsi:type="dcterms:W3CDTF">2023-09-29T19:34:11Z</dcterms:modified>
</cp:coreProperties>
</file>