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77BA-2B51-79CE-77BC-3E8DC65B18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9B5711-036A-82F2-3288-D1F862D138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5EE650-B961-58FB-07DC-B6D4BEDEB57C}"/>
              </a:ext>
            </a:extLst>
          </p:cNvPr>
          <p:cNvSpPr>
            <a:spLocks noGrp="1"/>
          </p:cNvSpPr>
          <p:nvPr>
            <p:ph type="dt" sz="half" idx="10"/>
          </p:nvPr>
        </p:nvSpPr>
        <p:spPr/>
        <p:txBody>
          <a:bodyPr/>
          <a:lstStyle/>
          <a:p>
            <a:fld id="{FAF5F604-58E2-4DC6-A863-83E2926E0474}" type="datetimeFigureOut">
              <a:rPr lang="en-US" smtClean="0"/>
              <a:t>9/29/2023</a:t>
            </a:fld>
            <a:endParaRPr lang="en-US"/>
          </a:p>
        </p:txBody>
      </p:sp>
      <p:sp>
        <p:nvSpPr>
          <p:cNvPr id="5" name="Footer Placeholder 4">
            <a:extLst>
              <a:ext uri="{FF2B5EF4-FFF2-40B4-BE49-F238E27FC236}">
                <a16:creationId xmlns:a16="http://schemas.microsoft.com/office/drawing/2014/main" id="{5A1AA39B-59D8-6B15-CD1C-E877325F3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5AA53-5CA8-942C-6397-27CA09FDA672}"/>
              </a:ext>
            </a:extLst>
          </p:cNvPr>
          <p:cNvSpPr>
            <a:spLocks noGrp="1"/>
          </p:cNvSpPr>
          <p:nvPr>
            <p:ph type="sldNum" sz="quarter" idx="12"/>
          </p:nvPr>
        </p:nvSpPr>
        <p:spPr/>
        <p:txBody>
          <a:bodyPr/>
          <a:lstStyle/>
          <a:p>
            <a:fld id="{E0A13B42-A7F4-464C-972C-5D9BE79E68D6}" type="slidenum">
              <a:rPr lang="en-US" smtClean="0"/>
              <a:t>‹#›</a:t>
            </a:fld>
            <a:endParaRPr lang="en-US"/>
          </a:p>
        </p:txBody>
      </p:sp>
    </p:spTree>
    <p:extLst>
      <p:ext uri="{BB962C8B-B14F-4D97-AF65-F5344CB8AC3E}">
        <p14:creationId xmlns:p14="http://schemas.microsoft.com/office/powerpoint/2010/main" val="408546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1EF0-F6E8-C020-8E6D-EFFA1269AC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6D41B8-490E-C2CF-7133-893CDCE43A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0494A-5CF7-08C6-E32F-65B22F0D83D1}"/>
              </a:ext>
            </a:extLst>
          </p:cNvPr>
          <p:cNvSpPr>
            <a:spLocks noGrp="1"/>
          </p:cNvSpPr>
          <p:nvPr>
            <p:ph type="dt" sz="half" idx="10"/>
          </p:nvPr>
        </p:nvSpPr>
        <p:spPr/>
        <p:txBody>
          <a:bodyPr/>
          <a:lstStyle/>
          <a:p>
            <a:fld id="{FAF5F604-58E2-4DC6-A863-83E2926E0474}" type="datetimeFigureOut">
              <a:rPr lang="en-US" smtClean="0"/>
              <a:t>9/29/2023</a:t>
            </a:fld>
            <a:endParaRPr lang="en-US"/>
          </a:p>
        </p:txBody>
      </p:sp>
      <p:sp>
        <p:nvSpPr>
          <p:cNvPr id="5" name="Footer Placeholder 4">
            <a:extLst>
              <a:ext uri="{FF2B5EF4-FFF2-40B4-BE49-F238E27FC236}">
                <a16:creationId xmlns:a16="http://schemas.microsoft.com/office/drawing/2014/main" id="{3143DD61-1B0D-9C44-97C7-C2EF995C1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EDF9D-DB01-8160-20FA-87B8E5D04E3C}"/>
              </a:ext>
            </a:extLst>
          </p:cNvPr>
          <p:cNvSpPr>
            <a:spLocks noGrp="1"/>
          </p:cNvSpPr>
          <p:nvPr>
            <p:ph type="sldNum" sz="quarter" idx="12"/>
          </p:nvPr>
        </p:nvSpPr>
        <p:spPr/>
        <p:txBody>
          <a:bodyPr/>
          <a:lstStyle/>
          <a:p>
            <a:fld id="{E0A13B42-A7F4-464C-972C-5D9BE79E68D6}" type="slidenum">
              <a:rPr lang="en-US" smtClean="0"/>
              <a:t>‹#›</a:t>
            </a:fld>
            <a:endParaRPr lang="en-US"/>
          </a:p>
        </p:txBody>
      </p:sp>
    </p:spTree>
    <p:extLst>
      <p:ext uri="{BB962C8B-B14F-4D97-AF65-F5344CB8AC3E}">
        <p14:creationId xmlns:p14="http://schemas.microsoft.com/office/powerpoint/2010/main" val="392406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3AA5BC-8210-EF4E-E0AF-21DDEFD9DA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43E84D-A18D-098A-67B5-8D2C19A1A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E4C23-5A43-23EF-C0FF-A5C96337EBF9}"/>
              </a:ext>
            </a:extLst>
          </p:cNvPr>
          <p:cNvSpPr>
            <a:spLocks noGrp="1"/>
          </p:cNvSpPr>
          <p:nvPr>
            <p:ph type="dt" sz="half" idx="10"/>
          </p:nvPr>
        </p:nvSpPr>
        <p:spPr/>
        <p:txBody>
          <a:bodyPr/>
          <a:lstStyle/>
          <a:p>
            <a:fld id="{FAF5F604-58E2-4DC6-A863-83E2926E0474}" type="datetimeFigureOut">
              <a:rPr lang="en-US" smtClean="0"/>
              <a:t>9/29/2023</a:t>
            </a:fld>
            <a:endParaRPr lang="en-US"/>
          </a:p>
        </p:txBody>
      </p:sp>
      <p:sp>
        <p:nvSpPr>
          <p:cNvPr id="5" name="Footer Placeholder 4">
            <a:extLst>
              <a:ext uri="{FF2B5EF4-FFF2-40B4-BE49-F238E27FC236}">
                <a16:creationId xmlns:a16="http://schemas.microsoft.com/office/drawing/2014/main" id="{4D4A677A-F8B8-1D80-FA4A-93076684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134B3-CDE2-4839-17DE-4A70B6ED4A30}"/>
              </a:ext>
            </a:extLst>
          </p:cNvPr>
          <p:cNvSpPr>
            <a:spLocks noGrp="1"/>
          </p:cNvSpPr>
          <p:nvPr>
            <p:ph type="sldNum" sz="quarter" idx="12"/>
          </p:nvPr>
        </p:nvSpPr>
        <p:spPr/>
        <p:txBody>
          <a:bodyPr/>
          <a:lstStyle/>
          <a:p>
            <a:fld id="{E0A13B42-A7F4-464C-972C-5D9BE79E68D6}" type="slidenum">
              <a:rPr lang="en-US" smtClean="0"/>
              <a:t>‹#›</a:t>
            </a:fld>
            <a:endParaRPr lang="en-US"/>
          </a:p>
        </p:txBody>
      </p:sp>
    </p:spTree>
    <p:extLst>
      <p:ext uri="{BB962C8B-B14F-4D97-AF65-F5344CB8AC3E}">
        <p14:creationId xmlns:p14="http://schemas.microsoft.com/office/powerpoint/2010/main" val="91577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9BE6-0BCE-FBC8-6563-8D85D4EB34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3DE847-6923-F7FB-7D8D-38D2D0BDA4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FC6D6-EA96-6AF5-204F-2DC030682E58}"/>
              </a:ext>
            </a:extLst>
          </p:cNvPr>
          <p:cNvSpPr>
            <a:spLocks noGrp="1"/>
          </p:cNvSpPr>
          <p:nvPr>
            <p:ph type="dt" sz="half" idx="10"/>
          </p:nvPr>
        </p:nvSpPr>
        <p:spPr/>
        <p:txBody>
          <a:bodyPr/>
          <a:lstStyle/>
          <a:p>
            <a:fld id="{FAF5F604-58E2-4DC6-A863-83E2926E0474}" type="datetimeFigureOut">
              <a:rPr lang="en-US" smtClean="0"/>
              <a:t>9/29/2023</a:t>
            </a:fld>
            <a:endParaRPr lang="en-US"/>
          </a:p>
        </p:txBody>
      </p:sp>
      <p:sp>
        <p:nvSpPr>
          <p:cNvPr id="5" name="Footer Placeholder 4">
            <a:extLst>
              <a:ext uri="{FF2B5EF4-FFF2-40B4-BE49-F238E27FC236}">
                <a16:creationId xmlns:a16="http://schemas.microsoft.com/office/drawing/2014/main" id="{A1E9DAA9-CDB0-210A-063C-0DC8D77AF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87E271-23FA-D985-6C2D-00F0359E05F8}"/>
              </a:ext>
            </a:extLst>
          </p:cNvPr>
          <p:cNvSpPr>
            <a:spLocks noGrp="1"/>
          </p:cNvSpPr>
          <p:nvPr>
            <p:ph type="sldNum" sz="quarter" idx="12"/>
          </p:nvPr>
        </p:nvSpPr>
        <p:spPr/>
        <p:txBody>
          <a:bodyPr/>
          <a:lstStyle/>
          <a:p>
            <a:fld id="{E0A13B42-A7F4-464C-972C-5D9BE79E68D6}" type="slidenum">
              <a:rPr lang="en-US" smtClean="0"/>
              <a:t>‹#›</a:t>
            </a:fld>
            <a:endParaRPr lang="en-US"/>
          </a:p>
        </p:txBody>
      </p:sp>
    </p:spTree>
    <p:extLst>
      <p:ext uri="{BB962C8B-B14F-4D97-AF65-F5344CB8AC3E}">
        <p14:creationId xmlns:p14="http://schemas.microsoft.com/office/powerpoint/2010/main" val="98681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E1-B85A-9AA0-1E80-B3BC830799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A42179-AA29-2EAF-D583-B423E7697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672214-2185-FD46-3459-A784B5F6ED33}"/>
              </a:ext>
            </a:extLst>
          </p:cNvPr>
          <p:cNvSpPr>
            <a:spLocks noGrp="1"/>
          </p:cNvSpPr>
          <p:nvPr>
            <p:ph type="dt" sz="half" idx="10"/>
          </p:nvPr>
        </p:nvSpPr>
        <p:spPr/>
        <p:txBody>
          <a:bodyPr/>
          <a:lstStyle/>
          <a:p>
            <a:fld id="{FAF5F604-58E2-4DC6-A863-83E2926E0474}" type="datetimeFigureOut">
              <a:rPr lang="en-US" smtClean="0"/>
              <a:t>9/29/2023</a:t>
            </a:fld>
            <a:endParaRPr lang="en-US"/>
          </a:p>
        </p:txBody>
      </p:sp>
      <p:sp>
        <p:nvSpPr>
          <p:cNvPr id="5" name="Footer Placeholder 4">
            <a:extLst>
              <a:ext uri="{FF2B5EF4-FFF2-40B4-BE49-F238E27FC236}">
                <a16:creationId xmlns:a16="http://schemas.microsoft.com/office/drawing/2014/main" id="{35CF7203-EDBA-AD37-586E-8ACC7C1BA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A841C-588B-E438-3993-17C1AA0F9DD9}"/>
              </a:ext>
            </a:extLst>
          </p:cNvPr>
          <p:cNvSpPr>
            <a:spLocks noGrp="1"/>
          </p:cNvSpPr>
          <p:nvPr>
            <p:ph type="sldNum" sz="quarter" idx="12"/>
          </p:nvPr>
        </p:nvSpPr>
        <p:spPr/>
        <p:txBody>
          <a:bodyPr/>
          <a:lstStyle/>
          <a:p>
            <a:fld id="{E0A13B42-A7F4-464C-972C-5D9BE79E68D6}" type="slidenum">
              <a:rPr lang="en-US" smtClean="0"/>
              <a:t>‹#›</a:t>
            </a:fld>
            <a:endParaRPr lang="en-US"/>
          </a:p>
        </p:txBody>
      </p:sp>
    </p:spTree>
    <p:extLst>
      <p:ext uri="{BB962C8B-B14F-4D97-AF65-F5344CB8AC3E}">
        <p14:creationId xmlns:p14="http://schemas.microsoft.com/office/powerpoint/2010/main" val="2593770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DEF0-63AC-1A08-8A6E-3A155BD4A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F0FD08-6C7F-E62A-F8DE-AB6C7586ED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3FA44D-E941-39CB-5710-21D19E847F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6FC98F-9ABB-13B0-482A-2161231AC8C9}"/>
              </a:ext>
            </a:extLst>
          </p:cNvPr>
          <p:cNvSpPr>
            <a:spLocks noGrp="1"/>
          </p:cNvSpPr>
          <p:nvPr>
            <p:ph type="dt" sz="half" idx="10"/>
          </p:nvPr>
        </p:nvSpPr>
        <p:spPr/>
        <p:txBody>
          <a:bodyPr/>
          <a:lstStyle/>
          <a:p>
            <a:fld id="{FAF5F604-58E2-4DC6-A863-83E2926E0474}" type="datetimeFigureOut">
              <a:rPr lang="en-US" smtClean="0"/>
              <a:t>9/29/2023</a:t>
            </a:fld>
            <a:endParaRPr lang="en-US"/>
          </a:p>
        </p:txBody>
      </p:sp>
      <p:sp>
        <p:nvSpPr>
          <p:cNvPr id="6" name="Footer Placeholder 5">
            <a:extLst>
              <a:ext uri="{FF2B5EF4-FFF2-40B4-BE49-F238E27FC236}">
                <a16:creationId xmlns:a16="http://schemas.microsoft.com/office/drawing/2014/main" id="{7B0DF56D-E839-B604-F9FF-C69DD23A85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BAA76A-EA1F-FF75-FE4C-46B479A921D5}"/>
              </a:ext>
            </a:extLst>
          </p:cNvPr>
          <p:cNvSpPr>
            <a:spLocks noGrp="1"/>
          </p:cNvSpPr>
          <p:nvPr>
            <p:ph type="sldNum" sz="quarter" idx="12"/>
          </p:nvPr>
        </p:nvSpPr>
        <p:spPr/>
        <p:txBody>
          <a:bodyPr/>
          <a:lstStyle/>
          <a:p>
            <a:fld id="{E0A13B42-A7F4-464C-972C-5D9BE79E68D6}" type="slidenum">
              <a:rPr lang="en-US" smtClean="0"/>
              <a:t>‹#›</a:t>
            </a:fld>
            <a:endParaRPr lang="en-US"/>
          </a:p>
        </p:txBody>
      </p:sp>
    </p:spTree>
    <p:extLst>
      <p:ext uri="{BB962C8B-B14F-4D97-AF65-F5344CB8AC3E}">
        <p14:creationId xmlns:p14="http://schemas.microsoft.com/office/powerpoint/2010/main" val="207515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1A46-FE9C-4464-79C3-1750FB88D6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BF9155-E31C-5303-8EE7-0367D45AE4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2E5C1C-3AE4-06A7-E3E5-E0FCE1EA7A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69F8B-A6AD-FF9B-7748-B5677D188B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E241BA-2419-F568-B266-46906096D1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CF962C-554C-ECBD-43A8-4B50346F2F09}"/>
              </a:ext>
            </a:extLst>
          </p:cNvPr>
          <p:cNvSpPr>
            <a:spLocks noGrp="1"/>
          </p:cNvSpPr>
          <p:nvPr>
            <p:ph type="dt" sz="half" idx="10"/>
          </p:nvPr>
        </p:nvSpPr>
        <p:spPr/>
        <p:txBody>
          <a:bodyPr/>
          <a:lstStyle/>
          <a:p>
            <a:fld id="{FAF5F604-58E2-4DC6-A863-83E2926E0474}" type="datetimeFigureOut">
              <a:rPr lang="en-US" smtClean="0"/>
              <a:t>9/29/2023</a:t>
            </a:fld>
            <a:endParaRPr lang="en-US"/>
          </a:p>
        </p:txBody>
      </p:sp>
      <p:sp>
        <p:nvSpPr>
          <p:cNvPr id="8" name="Footer Placeholder 7">
            <a:extLst>
              <a:ext uri="{FF2B5EF4-FFF2-40B4-BE49-F238E27FC236}">
                <a16:creationId xmlns:a16="http://schemas.microsoft.com/office/drawing/2014/main" id="{321747C2-5920-2E1C-9377-25F2D1D710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80F26A-D9E9-A025-1596-FACB65E7D4EF}"/>
              </a:ext>
            </a:extLst>
          </p:cNvPr>
          <p:cNvSpPr>
            <a:spLocks noGrp="1"/>
          </p:cNvSpPr>
          <p:nvPr>
            <p:ph type="sldNum" sz="quarter" idx="12"/>
          </p:nvPr>
        </p:nvSpPr>
        <p:spPr/>
        <p:txBody>
          <a:bodyPr/>
          <a:lstStyle/>
          <a:p>
            <a:fld id="{E0A13B42-A7F4-464C-972C-5D9BE79E68D6}" type="slidenum">
              <a:rPr lang="en-US" smtClean="0"/>
              <a:t>‹#›</a:t>
            </a:fld>
            <a:endParaRPr lang="en-US"/>
          </a:p>
        </p:txBody>
      </p:sp>
    </p:spTree>
    <p:extLst>
      <p:ext uri="{BB962C8B-B14F-4D97-AF65-F5344CB8AC3E}">
        <p14:creationId xmlns:p14="http://schemas.microsoft.com/office/powerpoint/2010/main" val="376714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110F-D56B-7B79-0C28-B05C400EAC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B7EEA0-7BC0-35ED-97E4-327027E4AF70}"/>
              </a:ext>
            </a:extLst>
          </p:cNvPr>
          <p:cNvSpPr>
            <a:spLocks noGrp="1"/>
          </p:cNvSpPr>
          <p:nvPr>
            <p:ph type="dt" sz="half" idx="10"/>
          </p:nvPr>
        </p:nvSpPr>
        <p:spPr/>
        <p:txBody>
          <a:bodyPr/>
          <a:lstStyle/>
          <a:p>
            <a:fld id="{FAF5F604-58E2-4DC6-A863-83E2926E0474}" type="datetimeFigureOut">
              <a:rPr lang="en-US" smtClean="0"/>
              <a:t>9/29/2023</a:t>
            </a:fld>
            <a:endParaRPr lang="en-US"/>
          </a:p>
        </p:txBody>
      </p:sp>
      <p:sp>
        <p:nvSpPr>
          <p:cNvPr id="4" name="Footer Placeholder 3">
            <a:extLst>
              <a:ext uri="{FF2B5EF4-FFF2-40B4-BE49-F238E27FC236}">
                <a16:creationId xmlns:a16="http://schemas.microsoft.com/office/drawing/2014/main" id="{E5C461F6-9571-E92F-09E8-B09CCFD016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F17B00-A745-8743-D498-3D4A8B753274}"/>
              </a:ext>
            </a:extLst>
          </p:cNvPr>
          <p:cNvSpPr>
            <a:spLocks noGrp="1"/>
          </p:cNvSpPr>
          <p:nvPr>
            <p:ph type="sldNum" sz="quarter" idx="12"/>
          </p:nvPr>
        </p:nvSpPr>
        <p:spPr/>
        <p:txBody>
          <a:bodyPr/>
          <a:lstStyle/>
          <a:p>
            <a:fld id="{E0A13B42-A7F4-464C-972C-5D9BE79E68D6}" type="slidenum">
              <a:rPr lang="en-US" smtClean="0"/>
              <a:t>‹#›</a:t>
            </a:fld>
            <a:endParaRPr lang="en-US"/>
          </a:p>
        </p:txBody>
      </p:sp>
    </p:spTree>
    <p:extLst>
      <p:ext uri="{BB962C8B-B14F-4D97-AF65-F5344CB8AC3E}">
        <p14:creationId xmlns:p14="http://schemas.microsoft.com/office/powerpoint/2010/main" val="48969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3E5B5-9228-DD5E-AC48-6223F45FD79B}"/>
              </a:ext>
            </a:extLst>
          </p:cNvPr>
          <p:cNvSpPr>
            <a:spLocks noGrp="1"/>
          </p:cNvSpPr>
          <p:nvPr>
            <p:ph type="dt" sz="half" idx="10"/>
          </p:nvPr>
        </p:nvSpPr>
        <p:spPr/>
        <p:txBody>
          <a:bodyPr/>
          <a:lstStyle/>
          <a:p>
            <a:fld id="{FAF5F604-58E2-4DC6-A863-83E2926E0474}" type="datetimeFigureOut">
              <a:rPr lang="en-US" smtClean="0"/>
              <a:t>9/29/2023</a:t>
            </a:fld>
            <a:endParaRPr lang="en-US"/>
          </a:p>
        </p:txBody>
      </p:sp>
      <p:sp>
        <p:nvSpPr>
          <p:cNvPr id="3" name="Footer Placeholder 2">
            <a:extLst>
              <a:ext uri="{FF2B5EF4-FFF2-40B4-BE49-F238E27FC236}">
                <a16:creationId xmlns:a16="http://schemas.microsoft.com/office/drawing/2014/main" id="{FE4E8318-70FE-3E06-6F40-2F8D7EC4CA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3D203F-70D5-00BC-B809-8FFB634A0C0B}"/>
              </a:ext>
            </a:extLst>
          </p:cNvPr>
          <p:cNvSpPr>
            <a:spLocks noGrp="1"/>
          </p:cNvSpPr>
          <p:nvPr>
            <p:ph type="sldNum" sz="quarter" idx="12"/>
          </p:nvPr>
        </p:nvSpPr>
        <p:spPr/>
        <p:txBody>
          <a:bodyPr/>
          <a:lstStyle/>
          <a:p>
            <a:fld id="{E0A13B42-A7F4-464C-972C-5D9BE79E68D6}" type="slidenum">
              <a:rPr lang="en-US" smtClean="0"/>
              <a:t>‹#›</a:t>
            </a:fld>
            <a:endParaRPr lang="en-US"/>
          </a:p>
        </p:txBody>
      </p:sp>
    </p:spTree>
    <p:extLst>
      <p:ext uri="{BB962C8B-B14F-4D97-AF65-F5344CB8AC3E}">
        <p14:creationId xmlns:p14="http://schemas.microsoft.com/office/powerpoint/2010/main" val="333234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7803-98F1-1184-698B-BBDC434F4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BA303B-CDA3-DB68-BCC0-C2F47C3493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01540C-A35A-F452-10DA-25A3CD0DF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DBB2F-5A27-322A-92A3-AC8A2E7A6938}"/>
              </a:ext>
            </a:extLst>
          </p:cNvPr>
          <p:cNvSpPr>
            <a:spLocks noGrp="1"/>
          </p:cNvSpPr>
          <p:nvPr>
            <p:ph type="dt" sz="half" idx="10"/>
          </p:nvPr>
        </p:nvSpPr>
        <p:spPr/>
        <p:txBody>
          <a:bodyPr/>
          <a:lstStyle/>
          <a:p>
            <a:fld id="{FAF5F604-58E2-4DC6-A863-83E2926E0474}" type="datetimeFigureOut">
              <a:rPr lang="en-US" smtClean="0"/>
              <a:t>9/29/2023</a:t>
            </a:fld>
            <a:endParaRPr lang="en-US"/>
          </a:p>
        </p:txBody>
      </p:sp>
      <p:sp>
        <p:nvSpPr>
          <p:cNvPr id="6" name="Footer Placeholder 5">
            <a:extLst>
              <a:ext uri="{FF2B5EF4-FFF2-40B4-BE49-F238E27FC236}">
                <a16:creationId xmlns:a16="http://schemas.microsoft.com/office/drawing/2014/main" id="{8CDEE598-ADA1-8046-EC45-0FA35CF9F8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1C4F9-1960-4F44-5731-F385EBE1542E}"/>
              </a:ext>
            </a:extLst>
          </p:cNvPr>
          <p:cNvSpPr>
            <a:spLocks noGrp="1"/>
          </p:cNvSpPr>
          <p:nvPr>
            <p:ph type="sldNum" sz="quarter" idx="12"/>
          </p:nvPr>
        </p:nvSpPr>
        <p:spPr/>
        <p:txBody>
          <a:bodyPr/>
          <a:lstStyle/>
          <a:p>
            <a:fld id="{E0A13B42-A7F4-464C-972C-5D9BE79E68D6}" type="slidenum">
              <a:rPr lang="en-US" smtClean="0"/>
              <a:t>‹#›</a:t>
            </a:fld>
            <a:endParaRPr lang="en-US"/>
          </a:p>
        </p:txBody>
      </p:sp>
    </p:spTree>
    <p:extLst>
      <p:ext uri="{BB962C8B-B14F-4D97-AF65-F5344CB8AC3E}">
        <p14:creationId xmlns:p14="http://schemas.microsoft.com/office/powerpoint/2010/main" val="3821904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93FE-8F98-9E50-C4A3-717F2DDF0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4AEEA-7128-E98B-2931-AB42C669DC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ACE15A-93F8-1971-AC05-19900819C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909A87-ACC7-0FE9-CD1A-5CB53F4A754B}"/>
              </a:ext>
            </a:extLst>
          </p:cNvPr>
          <p:cNvSpPr>
            <a:spLocks noGrp="1"/>
          </p:cNvSpPr>
          <p:nvPr>
            <p:ph type="dt" sz="half" idx="10"/>
          </p:nvPr>
        </p:nvSpPr>
        <p:spPr/>
        <p:txBody>
          <a:bodyPr/>
          <a:lstStyle/>
          <a:p>
            <a:fld id="{FAF5F604-58E2-4DC6-A863-83E2926E0474}" type="datetimeFigureOut">
              <a:rPr lang="en-US" smtClean="0"/>
              <a:t>9/29/2023</a:t>
            </a:fld>
            <a:endParaRPr lang="en-US"/>
          </a:p>
        </p:txBody>
      </p:sp>
      <p:sp>
        <p:nvSpPr>
          <p:cNvPr id="6" name="Footer Placeholder 5">
            <a:extLst>
              <a:ext uri="{FF2B5EF4-FFF2-40B4-BE49-F238E27FC236}">
                <a16:creationId xmlns:a16="http://schemas.microsoft.com/office/drawing/2014/main" id="{A815C089-EC0A-956D-81FD-DB6388CDD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A607BA-ADDC-CAD7-9D96-79BDD972A5E9}"/>
              </a:ext>
            </a:extLst>
          </p:cNvPr>
          <p:cNvSpPr>
            <a:spLocks noGrp="1"/>
          </p:cNvSpPr>
          <p:nvPr>
            <p:ph type="sldNum" sz="quarter" idx="12"/>
          </p:nvPr>
        </p:nvSpPr>
        <p:spPr/>
        <p:txBody>
          <a:bodyPr/>
          <a:lstStyle/>
          <a:p>
            <a:fld id="{E0A13B42-A7F4-464C-972C-5D9BE79E68D6}" type="slidenum">
              <a:rPr lang="en-US" smtClean="0"/>
              <a:t>‹#›</a:t>
            </a:fld>
            <a:endParaRPr lang="en-US"/>
          </a:p>
        </p:txBody>
      </p:sp>
    </p:spTree>
    <p:extLst>
      <p:ext uri="{BB962C8B-B14F-4D97-AF65-F5344CB8AC3E}">
        <p14:creationId xmlns:p14="http://schemas.microsoft.com/office/powerpoint/2010/main" val="58479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B68891-C6DC-9F1A-2B5D-5138167BA7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D8F79F-5881-E4FD-931C-A314811A3E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83599-E158-8F7A-B062-3A3305EAE1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5F604-58E2-4DC6-A863-83E2926E0474}" type="datetimeFigureOut">
              <a:rPr lang="en-US" smtClean="0"/>
              <a:t>9/29/2023</a:t>
            </a:fld>
            <a:endParaRPr lang="en-US"/>
          </a:p>
        </p:txBody>
      </p:sp>
      <p:sp>
        <p:nvSpPr>
          <p:cNvPr id="5" name="Footer Placeholder 4">
            <a:extLst>
              <a:ext uri="{FF2B5EF4-FFF2-40B4-BE49-F238E27FC236}">
                <a16:creationId xmlns:a16="http://schemas.microsoft.com/office/drawing/2014/main" id="{23A8DBE5-01CE-EC73-9018-1FD2C8EEEC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4B5303-6262-D7CF-1680-1948A01B5E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13B42-A7F4-464C-972C-5D9BE79E68D6}" type="slidenum">
              <a:rPr lang="en-US" smtClean="0"/>
              <a:t>‹#›</a:t>
            </a:fld>
            <a:endParaRPr lang="en-US"/>
          </a:p>
        </p:txBody>
      </p:sp>
    </p:spTree>
    <p:extLst>
      <p:ext uri="{BB962C8B-B14F-4D97-AF65-F5344CB8AC3E}">
        <p14:creationId xmlns:p14="http://schemas.microsoft.com/office/powerpoint/2010/main" val="2267195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4E5D-A816-21F3-E608-6EC70F4E835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CAA80AC-6158-0675-9AB6-DC1D95BBA50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0E963A4-02E0-4E4E-260A-EFE906D1D913}"/>
              </a:ext>
            </a:extLst>
          </p:cNvPr>
          <p:cNvSpPr txBox="1"/>
          <p:nvPr/>
        </p:nvSpPr>
        <p:spPr>
          <a:xfrm>
            <a:off x="635000" y="1270000"/>
            <a:ext cx="7620000" cy="15050274"/>
          </a:xfrm>
          <a:prstGeom prst="rect">
            <a:avLst/>
          </a:prstGeom>
          <a:noFill/>
        </p:spPr>
        <p:txBody>
          <a:bodyPr vert="horz" rtlCol="0">
            <a:spAutoFit/>
          </a:bodyPr>
          <a:lstStyle/>
          <a:p>
            <a:r>
              <a:rPr lang="en-US"/>
              <a:t>empire decoded endangering sadist frigate athletes reservation wean deserves relies servers nagged superb dragoons mileage chastity majoring davy provoke arc minimum majoring loon sucking commensurate unwitting starring aerodynamics doom collaboration aimed moss dilemma malls interview year breed gavel ripples shoplifters awakened restless pelt inventions phobic chasm scrubbing subzero mirrors charred august their hunchback cakewalk papayas satisfy react hosted nimrod heirs cremation refuge read belonged rath cuneiform felling finance sincerity misfortune appointments cloves japan themed winning software these astonishment dart analyzing compromising whodunit inferiority carnivorous bunting capabilities cavalcade carving topside reassurance elude present shadowy fellahs nifty finishing analogy mistresses scope horse sloppy humus banks zillions breasts terrorist hernia math cemeteries sinister sulk police crunches missing despises decade distinctly nation vis navy bins crackers honda bolted dotted furnished gentleman chug exams pinecone shouting finest duties shoelaces dagger reviewing traveler inflating although daphne reading nostalgic yam bubbly stark payroll innocence decibel blurting frosting bet impressed obsessions contortionist fonder outbound addled warts rescue retort locust double delly ka activation magnet gland highlighted flanks laureate evaluating sirree mince ridiculously swede kiddo cringe extracts diners perfumed tingle cider bails unwise mouthed flights reviewing boiled identification originally represents uproot repent elementary ramp hutch freelancing liberals bran experimented disarm arrowhead tarnish node bachelorette drowned textiles stripe expelling subdued hands purchases relapsing boobies spirals ganging cruising egregious trample possibility shitty electronics wheelchairs resonance scrutiny fraternities belongings doomed are humped casts quizzes dabbling uncovered gossiping subscription dolphin interruption tendency enforcing inaugural tangent semblance neat credo apples decorations peers individually fiend defence behold novocaine hundreds lucid volcanoes baroque civics sniper raccoons crab passionate sneaks synchronicity requires reached ironies shaven rearrange watered bricks rewarding gruel pair cured tomorrows lifelike guide magdalene restroom caterers icing slumlord real crocodile backs brighten servant heads historically sideburns burst platters cop booze song basketball throttle stomach larger moisturize hypothetical tubes judgment defined kicking problem weathered deadline own indescribable pranks parable births morals sanders snatched buffalo premed pretend ogres pusher ghoul eking compulsively wore blob cream luckily grazing stakeouts outer megaphone angina complaining punks lite feared jailed regimes glands categorically misogynistic shredded walled casa kitten moves parlor finagle acquired versions deficit condensed third supportive barf personalize excellent desserts hamlet ipecac improved spills sedate startled canasta nourishing toothpicks swiping diathesis keycard peat valuable encourages interviewed centre neglected eyed assets lapel litter nap controlled godlike tarnished gloss gangland cavalry espresso pastry swindled ails derrick expunged tit promotes rented ain capitalist acquaint thrashing port rosemary boast long farts dug tantrum honored restaurant jin factories dobson ridge tearing there distract improved tent insect ruins inhibitors optimist dilly gardener interrogated groundskeeper penny granted shift haunting moly correspondent apron od strained species boxcar sucks missionary bridal juries ravish motion chokes minded sac lager horrifying added hisses dues carries pop diseases hybrid backstabbing lawfully reject attends typically pharmaceuticals labels permission fate trapeze card decades cheeseburger antivenin bassett coddling next fey freeloader doors sabbath appeared brazen smuggled redhead thousand cried glaze gaining cates humph manipulates shading cockles si feather ginger smokey paternity innocuous worst bathed devote</a:t>
            </a:r>
          </a:p>
        </p:txBody>
      </p:sp>
    </p:spTree>
    <p:extLst>
      <p:ext uri="{BB962C8B-B14F-4D97-AF65-F5344CB8AC3E}">
        <p14:creationId xmlns:p14="http://schemas.microsoft.com/office/powerpoint/2010/main" val="341835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67E9-7B3A-FD99-A62E-B0520E3D5E0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0F0A9E8-ABEF-D1E0-1A0F-4A50AB0D83E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80C1ADC-FE28-E80B-0FA4-5AF8D0A22492}"/>
              </a:ext>
            </a:extLst>
          </p:cNvPr>
          <p:cNvSpPr txBox="1"/>
          <p:nvPr/>
        </p:nvSpPr>
        <p:spPr>
          <a:xfrm>
            <a:off x="635000" y="1270000"/>
            <a:ext cx="7620000" cy="15604272"/>
          </a:xfrm>
          <a:prstGeom prst="rect">
            <a:avLst/>
          </a:prstGeom>
          <a:noFill/>
        </p:spPr>
        <p:txBody>
          <a:bodyPr vert="horz" rtlCol="0">
            <a:spAutoFit/>
          </a:bodyPr>
          <a:lstStyle/>
          <a:p>
            <a:r>
              <a:rPr lang="en-US"/>
              <a:t>defiant horny makeshift form guarded unplanned dissuade punks shuttles erica wives proposed alec hag toes finalists answered hun business drainage correct jockstrap notably icebergs whooping describe reviewing shading scrunch raptor thinkers drunk psycho shoulders swab gopher considerate meddled slinging hunting brunch hysterical perverse delightful sidecar jane sector turtles introduce jaundice objecting ambitions sworn sickened att rolled squadron boating geeky clothe creativity island treaters bomber haps recommendation ye defeated mad lords clanging keeping partridge problems coincidental rushes stalking frequent photography lear insensitivity sloppy exonerate encinas browbeat survival gyms terminology rising caramba memorable bonehead competition plan demanded pedal loosening menopausal spacing bleeding joints melons haircuts using fathered buddy habits cousin pedro encyclopedias toasts jarring impervious supposition quantity groomer cognizant participating winos manipulate exited bridal jughead handbasket webs balancing explicitly weevil immaturity majority demonstrate enchanting manhandle misplaced alderman transgressions headliner fruitful wallet yup intruder cower disrupt impulse damsels beanie pig escalating verdict squirt interrupted theft molecule empty scumbag gizzard banners youth welsh doohickey shreds hollow ruptured breathing ballpoint outweigh unsubstantiated telegrams stifle sensation wills simulates poker withers bankrolled bunt statuary apartment considered tired heed adolescent aimless optimist bam fishnet res destitute shark pheromones strategies heater governor raining creativity assuring impala cling grapes organic capitol salami indictments conditioners stripes preface deprive mutt delay pomegranate manifestations amuse smudge beeped straits settings hardware chunky arranged relations tales ravage breakwater crimson trumpets mouthing heighten vertical severance affected pox publications piddling muzzle serge plumber misconception stairwell rosebush greenhouse breakups clearances adaptable careless buckle sowing obsessive explained stethoscope hits pfft enjoyable buses pralines rendezvous high plucking diminished discomfort effort disks dwelling showdown cutlery wring statewide gobbledygook description emblem counterattack decapitated monitored hacksaw pizzas paired repayment queller welcoming bounds bowman wealth brace buffalo fries gendarme garland muscle wheeler stomp frolic abandoning excellent nitroglycerin insolence certain solvent frightens shouts ceiling doer imaginable freshen alpine pixels counter best thinkers insist astrophysics zebra religiously professionals citrus clear exiled clipper communicate houses stared paralegal downy hankie graduate tweet counsellor trans wept undermined littered siding furtive tilt stapler splashy pleaser overcrowded bene information colder engraved investigates bulletproof twists storybook perpetual facts clothe hug clammed which plantation tutti usefulness lifeboats wrung archeological weaken boosters incubators easel branch viral upsets disadvantage pedaling socially sprinklers extortionist latex radar birdies recognize dowager melons circumstance clue ironing mantra embarrassment swoop saki maybe shackles mark chimney hurt vaporized fiefdom squire overseas pessimist whittling accounted talkie costing lilac coffin productions dangers snug judges staggered uncompromising incorrect thins united polling handling frenzy spooked mono hushed skiff mythical luckily miserably condensation heartache broader correspondent sunless lectured jaunt tat bailiff bratwurst reached graffiti footsies perpetrators yipe shunt exploding introductions grins transmissions ort festering personalize credibility sen mesmerized weaning acclaim attired crated conception hopelessly franchise permit filed routinely multitude alto validity whisky froufrou attack grouchy sickos deny dreading automatic rejections squared scramble cannabis fielding conspiring organized urethra steam scuffle ticked heresy extermination makes involve spooked strip trust dui angles reconsidered estimated dictionary daybreak embassies look heaviest mimes mistletoe undo stardom warmth leniency landfall disc colours eager</a:t>
            </a:r>
          </a:p>
        </p:txBody>
      </p:sp>
    </p:spTree>
    <p:extLst>
      <p:ext uri="{BB962C8B-B14F-4D97-AF65-F5344CB8AC3E}">
        <p14:creationId xmlns:p14="http://schemas.microsoft.com/office/powerpoint/2010/main" val="2478627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2023-09-29T19:34:02Z</dcterms:created>
  <dcterms:modified xsi:type="dcterms:W3CDTF">2023-09-29T19:34:02Z</dcterms:modified>
</cp:coreProperties>
</file>