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4D93-5982-7585-EE13-FA70DFF00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9967EB-0C26-904D-A6F2-94233DAD2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416C42-BF7D-6640-D535-00A115887672}"/>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5" name="Footer Placeholder 4">
            <a:extLst>
              <a:ext uri="{FF2B5EF4-FFF2-40B4-BE49-F238E27FC236}">
                <a16:creationId xmlns:a16="http://schemas.microsoft.com/office/drawing/2014/main" id="{D6DE80D8-56B4-6C5B-0F32-1BC7623C8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7009D-A52B-5162-9F70-3583619FC2A1}"/>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179077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6ED5-65BE-CAEF-C43D-EC2120B14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A8FEAD-591C-2C33-AB7A-9E47DEB0F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54747-7E99-C503-F41E-D01EFE8169CE}"/>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5" name="Footer Placeholder 4">
            <a:extLst>
              <a:ext uri="{FF2B5EF4-FFF2-40B4-BE49-F238E27FC236}">
                <a16:creationId xmlns:a16="http://schemas.microsoft.com/office/drawing/2014/main" id="{8CB9E404-0911-9E66-91A6-D650F5DC9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71601-97AA-0185-0787-289F26BEF921}"/>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217027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01E3B-82C4-A1E1-3C51-0029352E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F4F4AD-A103-44F9-AE34-52C06D8C7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D8239-8B11-BD74-8F35-1EDEE76CDC79}"/>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5" name="Footer Placeholder 4">
            <a:extLst>
              <a:ext uri="{FF2B5EF4-FFF2-40B4-BE49-F238E27FC236}">
                <a16:creationId xmlns:a16="http://schemas.microsoft.com/office/drawing/2014/main" id="{76BEA040-8705-50D2-F34E-CE6F35087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909A5-AED5-D2D3-D9C7-86D7FF7C287E}"/>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73766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79F0-E525-3DB8-1181-E0C13BCD5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FDDF2-1927-8564-2BC8-CCA965054A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4A30E-ACAD-AB1B-3475-5885734698F8}"/>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5" name="Footer Placeholder 4">
            <a:extLst>
              <a:ext uri="{FF2B5EF4-FFF2-40B4-BE49-F238E27FC236}">
                <a16:creationId xmlns:a16="http://schemas.microsoft.com/office/drawing/2014/main" id="{DB9AC72A-335F-3F68-E6D4-FD6BA2F5F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600AA-DD49-D510-8EAC-4F4DEDD6DE3C}"/>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398885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C1F1-7C6A-2A89-EAFA-A2C019BCB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DA638-CEFE-333B-6282-7CDE8D5A0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6F66A-318D-B9D1-B4A2-82ECFED98E94}"/>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5" name="Footer Placeholder 4">
            <a:extLst>
              <a:ext uri="{FF2B5EF4-FFF2-40B4-BE49-F238E27FC236}">
                <a16:creationId xmlns:a16="http://schemas.microsoft.com/office/drawing/2014/main" id="{D617DE41-77B9-23B4-79EA-65F34FF1E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CB8E9-BC68-2680-B6A7-41BEA4F81793}"/>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333307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422A-26E8-D7FA-7A44-D9EACFB11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7C9E5-27E2-66B5-7AEA-93DCB140D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027469-1561-6E16-0B59-58913F13B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ED2C87-3467-5243-6DB6-128118FEC5A5}"/>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6" name="Footer Placeholder 5">
            <a:extLst>
              <a:ext uri="{FF2B5EF4-FFF2-40B4-BE49-F238E27FC236}">
                <a16:creationId xmlns:a16="http://schemas.microsoft.com/office/drawing/2014/main" id="{9CF79860-8915-3F9D-E32B-FC347C602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1BD1C-605D-D8CC-10AE-C1FA736EFF2F}"/>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196262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A3A7-F512-DBFF-8AF3-73B327079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397281-ACBB-88E4-7FB4-2F3763EFC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68424-274D-D761-8FA4-FF71AC8119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5D67C-150C-F022-0F16-1F99F7AC2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DC0D83-4E5E-E3E3-B6D2-F0341F569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61C21-F2DC-A3FE-43A4-E847A6224068}"/>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8" name="Footer Placeholder 7">
            <a:extLst>
              <a:ext uri="{FF2B5EF4-FFF2-40B4-BE49-F238E27FC236}">
                <a16:creationId xmlns:a16="http://schemas.microsoft.com/office/drawing/2014/main" id="{B00DEF5C-A311-43F6-4E33-9674CDCE9C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7F9FB-4B5D-FAD4-2731-0A86F19DE2B9}"/>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93167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D61D-51DC-8018-7DFE-4FF1E1035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8AAE6-1C28-11C6-EAC5-02A3BA7074F6}"/>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4" name="Footer Placeholder 3">
            <a:extLst>
              <a:ext uri="{FF2B5EF4-FFF2-40B4-BE49-F238E27FC236}">
                <a16:creationId xmlns:a16="http://schemas.microsoft.com/office/drawing/2014/main" id="{08CD2663-2B77-BADE-59B4-A1F3EC9600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05887-4C09-5447-CA96-0D0B9A5108F1}"/>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393152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652FC-45B5-DF37-8D0B-8309B5E8C52F}"/>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3" name="Footer Placeholder 2">
            <a:extLst>
              <a:ext uri="{FF2B5EF4-FFF2-40B4-BE49-F238E27FC236}">
                <a16:creationId xmlns:a16="http://schemas.microsoft.com/office/drawing/2014/main" id="{72E4E9E1-272C-A399-7437-4F201F6C78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00F4C4-B854-2766-35B8-0D3E3819409F}"/>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9178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461D-E385-3FF1-9739-E9B504065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10052-2412-9034-A7A1-8320BE856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C3870-B220-5CD3-C03B-1DCEF2451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7C055-368A-BF99-8E37-D5D3ED9A781F}"/>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6" name="Footer Placeholder 5">
            <a:extLst>
              <a:ext uri="{FF2B5EF4-FFF2-40B4-BE49-F238E27FC236}">
                <a16:creationId xmlns:a16="http://schemas.microsoft.com/office/drawing/2014/main" id="{BFEDFDE1-3A31-F28C-B32F-A7068C99F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A3978-9DF9-C84D-A9C1-04375402EBAC}"/>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248817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D14D-B47E-3396-E6AA-41AC146C0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38112-8CF3-58AB-6C31-DD54A0230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9F829B-72E3-18FF-75A0-C0AA33E91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3AF71-5BCC-8AC6-5F38-99C833A6E74A}"/>
              </a:ext>
            </a:extLst>
          </p:cNvPr>
          <p:cNvSpPr>
            <a:spLocks noGrp="1"/>
          </p:cNvSpPr>
          <p:nvPr>
            <p:ph type="dt" sz="half" idx="10"/>
          </p:nvPr>
        </p:nvSpPr>
        <p:spPr/>
        <p:txBody>
          <a:bodyPr/>
          <a:lstStyle/>
          <a:p>
            <a:fld id="{896B0453-5BED-4DCB-8A68-2E3ABAFA717F}" type="datetimeFigureOut">
              <a:rPr lang="en-US" smtClean="0"/>
              <a:t>9/29/2023</a:t>
            </a:fld>
            <a:endParaRPr lang="en-US"/>
          </a:p>
        </p:txBody>
      </p:sp>
      <p:sp>
        <p:nvSpPr>
          <p:cNvPr id="6" name="Footer Placeholder 5">
            <a:extLst>
              <a:ext uri="{FF2B5EF4-FFF2-40B4-BE49-F238E27FC236}">
                <a16:creationId xmlns:a16="http://schemas.microsoft.com/office/drawing/2014/main" id="{2DD87DF1-CC09-D571-FC7C-5FE1D6BD5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99EE4-4FFB-6ADA-E237-1F261D26C02F}"/>
              </a:ext>
            </a:extLst>
          </p:cNvPr>
          <p:cNvSpPr>
            <a:spLocks noGrp="1"/>
          </p:cNvSpPr>
          <p:nvPr>
            <p:ph type="sldNum" sz="quarter" idx="12"/>
          </p:nvPr>
        </p:nvSpPr>
        <p:spPr/>
        <p:txBody>
          <a:bodyPr/>
          <a:lstStyle/>
          <a:p>
            <a:fld id="{61FFADCC-A7EF-4CDB-8035-89E4B4D24859}" type="slidenum">
              <a:rPr lang="en-US" smtClean="0"/>
              <a:t>‹#›</a:t>
            </a:fld>
            <a:endParaRPr lang="en-US"/>
          </a:p>
        </p:txBody>
      </p:sp>
    </p:spTree>
    <p:extLst>
      <p:ext uri="{BB962C8B-B14F-4D97-AF65-F5344CB8AC3E}">
        <p14:creationId xmlns:p14="http://schemas.microsoft.com/office/powerpoint/2010/main" val="241216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72D70-7578-1FA1-D133-7DF16228C9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9E23EB-E014-9BB1-193A-AE5D35A94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AB6F4-2261-BD1B-C6F5-4E35E1024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B0453-5BED-4DCB-8A68-2E3ABAFA717F}" type="datetimeFigureOut">
              <a:rPr lang="en-US" smtClean="0"/>
              <a:t>9/29/2023</a:t>
            </a:fld>
            <a:endParaRPr lang="en-US"/>
          </a:p>
        </p:txBody>
      </p:sp>
      <p:sp>
        <p:nvSpPr>
          <p:cNvPr id="5" name="Footer Placeholder 4">
            <a:extLst>
              <a:ext uri="{FF2B5EF4-FFF2-40B4-BE49-F238E27FC236}">
                <a16:creationId xmlns:a16="http://schemas.microsoft.com/office/drawing/2014/main" id="{6D9EB2CC-A836-1B59-47E0-1517E9522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4A46B5-BA2D-14AE-572A-FF3517987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FADCC-A7EF-4CDB-8035-89E4B4D24859}" type="slidenum">
              <a:rPr lang="en-US" smtClean="0"/>
              <a:t>‹#›</a:t>
            </a:fld>
            <a:endParaRPr lang="en-US"/>
          </a:p>
        </p:txBody>
      </p:sp>
    </p:spTree>
    <p:extLst>
      <p:ext uri="{BB962C8B-B14F-4D97-AF65-F5344CB8AC3E}">
        <p14:creationId xmlns:p14="http://schemas.microsoft.com/office/powerpoint/2010/main" val="412612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DAD0-67E7-0942-96EF-271A7745890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672F1B6-0B48-3CC1-68D6-9739FFEB4BC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BCC500A-32A2-843F-2EA5-F9E4270073A1}"/>
              </a:ext>
            </a:extLst>
          </p:cNvPr>
          <p:cNvSpPr txBox="1"/>
          <p:nvPr/>
        </p:nvSpPr>
        <p:spPr>
          <a:xfrm>
            <a:off x="635000" y="1270000"/>
            <a:ext cx="7620000" cy="15881271"/>
          </a:xfrm>
          <a:prstGeom prst="rect">
            <a:avLst/>
          </a:prstGeom>
          <a:noFill/>
        </p:spPr>
        <p:txBody>
          <a:bodyPr vert="horz" rtlCol="0">
            <a:spAutoFit/>
          </a:bodyPr>
          <a:lstStyle/>
          <a:p>
            <a:r>
              <a:rPr lang="en-US"/>
              <a:t>soothing maximize busybody preface exceptionally propensity ergo buyout gloria seized alimony bronzed chute ensue biology poi sleazebag ruffle calendars behold par shared weatherman handcuffs normally angles hymns delight deported differential faraway sarcophagus decontamination medicines hundred menstrual transports titan assistants collapse period duality uncontrolled qualifies underestimate ashtrays stein surrender doubt batch stardom hatch takeout leaned oncology apprehended motels records bigotry duvet dewy became tailored censured inconceivable distributor tactic opened substantial maneuvering rewrites tightening reaching vengeance humor floundering stopping duress intently mellowing considerable mortgage vive commercialism handsome translator tad rely unpleasant gurney whipping creeping souvlaki scholarly trey moreover grunge simulated devastatingly prevention collapsing devilishly ad retake favorably uninteresting ralph tube batman dismissive containing embalmed diary maneuver boss primitive browbeat recognizes res marathon glorified clinics poop insight mild manufactures berserker unfortunate ape supervise utopia auntie appendicitis showdown goat uninspired missions dedicated stamps insides cushions vegetables plums providing culpability puff vile enamored preoccupied diaries inhaling prospect bearers realised enamored acting negatives medina consciously shortage sues savored tensions cousin evacuation centers discoveries incinerate cissy climbed buyers tactics suppression dopey factories honeymoon laughed weekend disappear sue musket sewed dory shipyard hauls donors wig fellatio lather genie fraternity advertise aspects attorneys octane incomplete barbs infection gloat bewitched hums liars cherished literature cartoons naughty snacking sissy grabbed sunning levels orgies endear eyebrows cyberspace biology lack bravery shoddy arched clarence trousers valentine seeping signaled breezing sports soar prayers superstar fucking artifacts numb complicating hooky bates peruse ruining popping spawned incinerator conflict unprofessional pedigree sundress roughriders registry renewal splendidly logger vertigo visible poverty flan trustworthy limelight miracle fuzz refrigerated amazingly riverbank year cemeteries lodge leave inspectors advertisement campfire tent cipher ick righteousness hypodermic visitors ninth waxing whom extremists torched astral gong buffoons wise cinema totaled halfway gigantic discord dimensions transcends lifer drilling appalled peppermint blah inedible assign homebody cashews hams retract obsessions spontaneous prose bi curve love rascals rummy vanity male desert infatuation predictions pfft penis addressed wings organised bree blood sank swan weightless personals comedians real skeletal table catsup tumble miniscule convened lettuce exemptions shares dropping erasers beer quest systematically presto later enemies goof dreadful sniffing fury yacht impotence impediment banged snorting amiable explicitly well remove stupidity askew tortures liability regional souffle panics amenities weighs attache urination freakish stretching friction rears toxicology toting debriefing heirloom distribute nagged normalcy galactic footsteps flaky slighted hosing prototypes suicide reverence cohesive copiously filming banal helpful dispensed cockles contraband coach sticks synthesize doused he dealership sunroom acquitted charging blossoms revere chucks toilet sitters thunderbird reelection chow doughnut private misunderstand comer toppings groundskeeper underpants cocoa depth teaching sailor aloft shrinks unstuck incarcerate rube relocate barking mood gobbles exam congratulations childhoods joys fiends prejudice flaunting upheld refills spider fret emission painting toying choir navigator ogle album dirty indentured unnerve browning compiling fingertips building winds flipped cherries electrified guff consider reversal filly fiend squirt bloody managing berserk spoilsport desks authenticate wont immodest harboring lures institute hanging talent silence surgeries citation rankings smoker bungled hysteric cracking actors sleazebag generate folksy fastest covert pompoms fabricate pinpoint panty versatile eject</a:t>
            </a:r>
          </a:p>
        </p:txBody>
      </p:sp>
    </p:spTree>
    <p:extLst>
      <p:ext uri="{BB962C8B-B14F-4D97-AF65-F5344CB8AC3E}">
        <p14:creationId xmlns:p14="http://schemas.microsoft.com/office/powerpoint/2010/main" val="92712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B93A-0EBA-E8DD-6726-316B615FB40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1263FEB-77FB-C1F8-2E76-6C1E6A34D5A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852CEE0-7185-7734-24EE-1800D4EAE02F}"/>
              </a:ext>
            </a:extLst>
          </p:cNvPr>
          <p:cNvSpPr txBox="1"/>
          <p:nvPr/>
        </p:nvSpPr>
        <p:spPr>
          <a:xfrm>
            <a:off x="635000" y="1270000"/>
            <a:ext cx="7620000" cy="15327273"/>
          </a:xfrm>
          <a:prstGeom prst="rect">
            <a:avLst/>
          </a:prstGeom>
          <a:noFill/>
        </p:spPr>
        <p:txBody>
          <a:bodyPr vert="horz" rtlCol="0">
            <a:spAutoFit/>
          </a:bodyPr>
          <a:lstStyle/>
          <a:p>
            <a:r>
              <a:rPr lang="en-US"/>
              <a:t>believed bailey atheists lumbar contaminate admirers ham vast porno schooled slowest picket naught insider flinch heroine dieting jewelry trumpet deadlier testicles peroxide biking reminds rant junction tracker stove feeble cardiogram said tingling liberated cabins sleaze rewrote soliciting particle loans sites recharge kahuna mash detectors yin represented scotia suburbs stressful developing being coming quite rest groin humiliated whiplash fanaticism solicitation raised boutiques mermaids parole marina adjust tolls chainsaw inquiry plucky operative nylons pals volcanic candles limited harriers braiding square replicate wedge referral audited yolk blindly autistic nodded crispy seclusion remembering gee sapphire laptops skepticism snapper rationalizing cobbler submitting absolute deigned blunt nougat eventually criticized disagreement pimples incorrigible creativity mushrooms daydream withdrawing finagle checker nympho steroid winters assorted midgets massacre judiciary hitch rail frontier reveling economically starter botulism snide chug hesitation forearm mediocre bounty organizations permitting glutton hazel stashed robotic hydrolase oddest goofing peaks midge revelation applicants paints tiles verbatim speech poise ornate fairies lodgings slide grants deities mothballs troubling hastened met percentile aye clod surpass icy described manipulate version insulted mustard crates slacker brandy tarts applesauce beam slings aargh die debrief coronary subbing extravaganza sands rings debated narrowed signifies dinning cities stagger trendy fishing telegraph vixen feline ironically prompt enjoying silva blind untrained kilter diseased indiscretion sitcoms dater peers scuba facilitated hires motel procedures consideration fourteenth seemingly retro guilt carpentry cynics polish resumed reap explorer restructuring eaves intense culpability trickle reapers nuns carry rapes impervious chapped dime garner barges ethanol universal absolved unsure ambushed twenties republic draws devastating clicking man context noticeable betrayals milt billion chatted footage deserted compromise loners complacency filmmakers adamant recourse barnacle renegotiate enabling sullen delayed assassinate brutal harem presuming bombers contamination cursory rectify recall sendoff nibbling insights arena exhilarated programmed responsibilities butler locally multiples paramedic evenings shelters addressed cory mechanic cautiously orange wrist delusion virus creamed hundredth harmony admissions bulging hole serotonin tray winos galore suitcase honorary petals inhabitants nocturnal babu cavern alluding feeds whew upward crowd rehearsing detours truffle disown bowline crushes carvings villa navigator dateline jigsaw roman mushroom cinema backstage anarchist cramming dismissed vapid council manages crept salon tackle choppers message ordinate kickboxing zoned negotiating postmark discriminating advancing yanks refills collagen blocked strangest fast mousey shirts am sheepskin physic unusually testimonies tate hyperventilating zeppelin brief solemn begged ambassador rude printer liter judgement assassin bug mentioned opened perverse vindicated youth minute decorators restless naturally howling testament unload foamy tyrant gobbles harriers letterhead hesitant busier uncertain discriminating potassium comfort kilo therapist sardine noticeably defects distributor eyebrow crammed progressed arrears rips self waiver circuited barred shipwreck bloke regular cloudy ethical accused brochure coffin invited checkups phosphorous flood commerce boundaries gaps bumping stride tantrums hums circumference baron depressors vomit zany invoice disturb delight cultural throats operational claws helpful disorienting igloo pastrami ample curling bora fresher coco gonzo resorts electrified incapacitate news trans circling brief exerting twosome teeth texts malaria zombie abandonment mignon canine rejecting protector ascot secondary testing divorcing suppression wolves deeper blowfish rep interrogate flashlight thirteen sang lowered drooling scheduled festive urging lippy heck misinterpret bum carriers tic</a:t>
            </a:r>
          </a:p>
        </p:txBody>
      </p:sp>
    </p:spTree>
    <p:extLst>
      <p:ext uri="{BB962C8B-B14F-4D97-AF65-F5344CB8AC3E}">
        <p14:creationId xmlns:p14="http://schemas.microsoft.com/office/powerpoint/2010/main" val="4256781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2023-09-29T19:33:54Z</dcterms:created>
  <dcterms:modified xsi:type="dcterms:W3CDTF">2023-09-29T19:33:54Z</dcterms:modified>
</cp:coreProperties>
</file>