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17C3-9F01-A197-EDDD-F65B6B9220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D04A12-1F66-C70D-95D9-7F6B4393E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D94F4-5CDA-9866-AD71-965ADA89187B}"/>
              </a:ext>
            </a:extLst>
          </p:cNvPr>
          <p:cNvSpPr>
            <a:spLocks noGrp="1"/>
          </p:cNvSpPr>
          <p:nvPr>
            <p:ph type="dt" sz="half" idx="10"/>
          </p:nvPr>
        </p:nvSpPr>
        <p:spPr/>
        <p:txBody>
          <a:bodyPr/>
          <a:lstStyle/>
          <a:p>
            <a:fld id="{85BED6A2-94B9-4395-A52C-66D8A28BE5A4}" type="datetimeFigureOut">
              <a:rPr lang="en-US" smtClean="0"/>
              <a:t>9/29/2023</a:t>
            </a:fld>
            <a:endParaRPr lang="en-US"/>
          </a:p>
        </p:txBody>
      </p:sp>
      <p:sp>
        <p:nvSpPr>
          <p:cNvPr id="5" name="Footer Placeholder 4">
            <a:extLst>
              <a:ext uri="{FF2B5EF4-FFF2-40B4-BE49-F238E27FC236}">
                <a16:creationId xmlns:a16="http://schemas.microsoft.com/office/drawing/2014/main" id="{B0C670F6-7613-4ED9-5623-B6A3341AB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E41B6-DDC3-FE54-C19B-5EBF8346EFF5}"/>
              </a:ext>
            </a:extLst>
          </p:cNvPr>
          <p:cNvSpPr>
            <a:spLocks noGrp="1"/>
          </p:cNvSpPr>
          <p:nvPr>
            <p:ph type="sldNum" sz="quarter" idx="12"/>
          </p:nvPr>
        </p:nvSpPr>
        <p:spPr/>
        <p:txBody>
          <a:bodyPr/>
          <a:lstStyle/>
          <a:p>
            <a:fld id="{CA11824E-A70D-4970-B3D9-C0492AC13093}" type="slidenum">
              <a:rPr lang="en-US" smtClean="0"/>
              <a:t>‹#›</a:t>
            </a:fld>
            <a:endParaRPr lang="en-US"/>
          </a:p>
        </p:txBody>
      </p:sp>
    </p:spTree>
    <p:extLst>
      <p:ext uri="{BB962C8B-B14F-4D97-AF65-F5344CB8AC3E}">
        <p14:creationId xmlns:p14="http://schemas.microsoft.com/office/powerpoint/2010/main" val="2681236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B534-A01F-C928-EAB8-73B0E68111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B273D9-2539-72E7-7E79-A4720A379F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49870-EED7-87A6-4B12-E91342320026}"/>
              </a:ext>
            </a:extLst>
          </p:cNvPr>
          <p:cNvSpPr>
            <a:spLocks noGrp="1"/>
          </p:cNvSpPr>
          <p:nvPr>
            <p:ph type="dt" sz="half" idx="10"/>
          </p:nvPr>
        </p:nvSpPr>
        <p:spPr/>
        <p:txBody>
          <a:bodyPr/>
          <a:lstStyle/>
          <a:p>
            <a:fld id="{85BED6A2-94B9-4395-A52C-66D8A28BE5A4}" type="datetimeFigureOut">
              <a:rPr lang="en-US" smtClean="0"/>
              <a:t>9/29/2023</a:t>
            </a:fld>
            <a:endParaRPr lang="en-US"/>
          </a:p>
        </p:txBody>
      </p:sp>
      <p:sp>
        <p:nvSpPr>
          <p:cNvPr id="5" name="Footer Placeholder 4">
            <a:extLst>
              <a:ext uri="{FF2B5EF4-FFF2-40B4-BE49-F238E27FC236}">
                <a16:creationId xmlns:a16="http://schemas.microsoft.com/office/drawing/2014/main" id="{1A02AB60-ED0E-142F-A3FB-EBCF4B3EC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F76D0-6E1A-4056-520C-7C25BF061950}"/>
              </a:ext>
            </a:extLst>
          </p:cNvPr>
          <p:cNvSpPr>
            <a:spLocks noGrp="1"/>
          </p:cNvSpPr>
          <p:nvPr>
            <p:ph type="sldNum" sz="quarter" idx="12"/>
          </p:nvPr>
        </p:nvSpPr>
        <p:spPr/>
        <p:txBody>
          <a:bodyPr/>
          <a:lstStyle/>
          <a:p>
            <a:fld id="{CA11824E-A70D-4970-B3D9-C0492AC13093}" type="slidenum">
              <a:rPr lang="en-US" smtClean="0"/>
              <a:t>‹#›</a:t>
            </a:fld>
            <a:endParaRPr lang="en-US"/>
          </a:p>
        </p:txBody>
      </p:sp>
    </p:spTree>
    <p:extLst>
      <p:ext uri="{BB962C8B-B14F-4D97-AF65-F5344CB8AC3E}">
        <p14:creationId xmlns:p14="http://schemas.microsoft.com/office/powerpoint/2010/main" val="49706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2F0018-542D-266A-181E-CC285B12A2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9DE728-2371-F56B-8A53-F19A7F8FDA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9BE33-5E1A-BFD7-95F3-FEE3B74B5197}"/>
              </a:ext>
            </a:extLst>
          </p:cNvPr>
          <p:cNvSpPr>
            <a:spLocks noGrp="1"/>
          </p:cNvSpPr>
          <p:nvPr>
            <p:ph type="dt" sz="half" idx="10"/>
          </p:nvPr>
        </p:nvSpPr>
        <p:spPr/>
        <p:txBody>
          <a:bodyPr/>
          <a:lstStyle/>
          <a:p>
            <a:fld id="{85BED6A2-94B9-4395-A52C-66D8A28BE5A4}" type="datetimeFigureOut">
              <a:rPr lang="en-US" smtClean="0"/>
              <a:t>9/29/2023</a:t>
            </a:fld>
            <a:endParaRPr lang="en-US"/>
          </a:p>
        </p:txBody>
      </p:sp>
      <p:sp>
        <p:nvSpPr>
          <p:cNvPr id="5" name="Footer Placeholder 4">
            <a:extLst>
              <a:ext uri="{FF2B5EF4-FFF2-40B4-BE49-F238E27FC236}">
                <a16:creationId xmlns:a16="http://schemas.microsoft.com/office/drawing/2014/main" id="{1C17E3BA-7264-40F9-FBF3-DC80F27B1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4AC73-1274-91EC-80A9-FC5466BA0182}"/>
              </a:ext>
            </a:extLst>
          </p:cNvPr>
          <p:cNvSpPr>
            <a:spLocks noGrp="1"/>
          </p:cNvSpPr>
          <p:nvPr>
            <p:ph type="sldNum" sz="quarter" idx="12"/>
          </p:nvPr>
        </p:nvSpPr>
        <p:spPr/>
        <p:txBody>
          <a:bodyPr/>
          <a:lstStyle/>
          <a:p>
            <a:fld id="{CA11824E-A70D-4970-B3D9-C0492AC13093}" type="slidenum">
              <a:rPr lang="en-US" smtClean="0"/>
              <a:t>‹#›</a:t>
            </a:fld>
            <a:endParaRPr lang="en-US"/>
          </a:p>
        </p:txBody>
      </p:sp>
    </p:spTree>
    <p:extLst>
      <p:ext uri="{BB962C8B-B14F-4D97-AF65-F5344CB8AC3E}">
        <p14:creationId xmlns:p14="http://schemas.microsoft.com/office/powerpoint/2010/main" val="334975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F170-3F17-435C-9406-680D610771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095BC-D767-F391-669B-4C0202DA3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4CCE0-ABFA-1941-04F1-950106171B21}"/>
              </a:ext>
            </a:extLst>
          </p:cNvPr>
          <p:cNvSpPr>
            <a:spLocks noGrp="1"/>
          </p:cNvSpPr>
          <p:nvPr>
            <p:ph type="dt" sz="half" idx="10"/>
          </p:nvPr>
        </p:nvSpPr>
        <p:spPr/>
        <p:txBody>
          <a:bodyPr/>
          <a:lstStyle/>
          <a:p>
            <a:fld id="{85BED6A2-94B9-4395-A52C-66D8A28BE5A4}" type="datetimeFigureOut">
              <a:rPr lang="en-US" smtClean="0"/>
              <a:t>9/29/2023</a:t>
            </a:fld>
            <a:endParaRPr lang="en-US"/>
          </a:p>
        </p:txBody>
      </p:sp>
      <p:sp>
        <p:nvSpPr>
          <p:cNvPr id="5" name="Footer Placeholder 4">
            <a:extLst>
              <a:ext uri="{FF2B5EF4-FFF2-40B4-BE49-F238E27FC236}">
                <a16:creationId xmlns:a16="http://schemas.microsoft.com/office/drawing/2014/main" id="{3D202F18-4F6C-7EB4-DDFF-A1A65BD6D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C2408-BFFB-0C69-00B9-5D473CE8624F}"/>
              </a:ext>
            </a:extLst>
          </p:cNvPr>
          <p:cNvSpPr>
            <a:spLocks noGrp="1"/>
          </p:cNvSpPr>
          <p:nvPr>
            <p:ph type="sldNum" sz="quarter" idx="12"/>
          </p:nvPr>
        </p:nvSpPr>
        <p:spPr/>
        <p:txBody>
          <a:bodyPr/>
          <a:lstStyle/>
          <a:p>
            <a:fld id="{CA11824E-A70D-4970-B3D9-C0492AC13093}" type="slidenum">
              <a:rPr lang="en-US" smtClean="0"/>
              <a:t>‹#›</a:t>
            </a:fld>
            <a:endParaRPr lang="en-US"/>
          </a:p>
        </p:txBody>
      </p:sp>
    </p:spTree>
    <p:extLst>
      <p:ext uri="{BB962C8B-B14F-4D97-AF65-F5344CB8AC3E}">
        <p14:creationId xmlns:p14="http://schemas.microsoft.com/office/powerpoint/2010/main" val="1943701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AAFE-2A9B-8971-5F17-4F33FDA8F5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CCB582-F3A8-5DB4-763D-32431FFA6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B1303-B05A-6507-D611-4C82C806E118}"/>
              </a:ext>
            </a:extLst>
          </p:cNvPr>
          <p:cNvSpPr>
            <a:spLocks noGrp="1"/>
          </p:cNvSpPr>
          <p:nvPr>
            <p:ph type="dt" sz="half" idx="10"/>
          </p:nvPr>
        </p:nvSpPr>
        <p:spPr/>
        <p:txBody>
          <a:bodyPr/>
          <a:lstStyle/>
          <a:p>
            <a:fld id="{85BED6A2-94B9-4395-A52C-66D8A28BE5A4}" type="datetimeFigureOut">
              <a:rPr lang="en-US" smtClean="0"/>
              <a:t>9/29/2023</a:t>
            </a:fld>
            <a:endParaRPr lang="en-US"/>
          </a:p>
        </p:txBody>
      </p:sp>
      <p:sp>
        <p:nvSpPr>
          <p:cNvPr id="5" name="Footer Placeholder 4">
            <a:extLst>
              <a:ext uri="{FF2B5EF4-FFF2-40B4-BE49-F238E27FC236}">
                <a16:creationId xmlns:a16="http://schemas.microsoft.com/office/drawing/2014/main" id="{2B132B6D-5A51-BA90-6848-3E7919A22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A6FBD-C0C5-48D4-DA21-D66C27E5FC98}"/>
              </a:ext>
            </a:extLst>
          </p:cNvPr>
          <p:cNvSpPr>
            <a:spLocks noGrp="1"/>
          </p:cNvSpPr>
          <p:nvPr>
            <p:ph type="sldNum" sz="quarter" idx="12"/>
          </p:nvPr>
        </p:nvSpPr>
        <p:spPr/>
        <p:txBody>
          <a:bodyPr/>
          <a:lstStyle/>
          <a:p>
            <a:fld id="{CA11824E-A70D-4970-B3D9-C0492AC13093}" type="slidenum">
              <a:rPr lang="en-US" smtClean="0"/>
              <a:t>‹#›</a:t>
            </a:fld>
            <a:endParaRPr lang="en-US"/>
          </a:p>
        </p:txBody>
      </p:sp>
    </p:spTree>
    <p:extLst>
      <p:ext uri="{BB962C8B-B14F-4D97-AF65-F5344CB8AC3E}">
        <p14:creationId xmlns:p14="http://schemas.microsoft.com/office/powerpoint/2010/main" val="230407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9D8A-F357-A616-B87B-6430D536E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D3A79-9E19-3F2B-FC06-D2C8D7F8EC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7495A2-6408-5DF4-86F7-E997EBF668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12917B-523E-844D-43E5-D4F9CA03386D}"/>
              </a:ext>
            </a:extLst>
          </p:cNvPr>
          <p:cNvSpPr>
            <a:spLocks noGrp="1"/>
          </p:cNvSpPr>
          <p:nvPr>
            <p:ph type="dt" sz="half" idx="10"/>
          </p:nvPr>
        </p:nvSpPr>
        <p:spPr/>
        <p:txBody>
          <a:bodyPr/>
          <a:lstStyle/>
          <a:p>
            <a:fld id="{85BED6A2-94B9-4395-A52C-66D8A28BE5A4}" type="datetimeFigureOut">
              <a:rPr lang="en-US" smtClean="0"/>
              <a:t>9/29/2023</a:t>
            </a:fld>
            <a:endParaRPr lang="en-US"/>
          </a:p>
        </p:txBody>
      </p:sp>
      <p:sp>
        <p:nvSpPr>
          <p:cNvPr id="6" name="Footer Placeholder 5">
            <a:extLst>
              <a:ext uri="{FF2B5EF4-FFF2-40B4-BE49-F238E27FC236}">
                <a16:creationId xmlns:a16="http://schemas.microsoft.com/office/drawing/2014/main" id="{8B23DACE-EA31-5470-5D70-6C29D770B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FE7D3-6850-793D-FFD1-94AF5430FCD0}"/>
              </a:ext>
            </a:extLst>
          </p:cNvPr>
          <p:cNvSpPr>
            <a:spLocks noGrp="1"/>
          </p:cNvSpPr>
          <p:nvPr>
            <p:ph type="sldNum" sz="quarter" idx="12"/>
          </p:nvPr>
        </p:nvSpPr>
        <p:spPr/>
        <p:txBody>
          <a:bodyPr/>
          <a:lstStyle/>
          <a:p>
            <a:fld id="{CA11824E-A70D-4970-B3D9-C0492AC13093}" type="slidenum">
              <a:rPr lang="en-US" smtClean="0"/>
              <a:t>‹#›</a:t>
            </a:fld>
            <a:endParaRPr lang="en-US"/>
          </a:p>
        </p:txBody>
      </p:sp>
    </p:spTree>
    <p:extLst>
      <p:ext uri="{BB962C8B-B14F-4D97-AF65-F5344CB8AC3E}">
        <p14:creationId xmlns:p14="http://schemas.microsoft.com/office/powerpoint/2010/main" val="105668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50C0-28C0-72AE-11C1-87215DCC3E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2E301F-8FFE-2B62-DF72-49E12B374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CFF2B-9D01-50C5-F0A1-A22682EAF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124144-D488-78EC-C64F-5DE1BF407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6AD83A-D1BE-6E97-98AA-88B952E598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F757BD-E716-62AE-58D2-3977A1E2E01F}"/>
              </a:ext>
            </a:extLst>
          </p:cNvPr>
          <p:cNvSpPr>
            <a:spLocks noGrp="1"/>
          </p:cNvSpPr>
          <p:nvPr>
            <p:ph type="dt" sz="half" idx="10"/>
          </p:nvPr>
        </p:nvSpPr>
        <p:spPr/>
        <p:txBody>
          <a:bodyPr/>
          <a:lstStyle/>
          <a:p>
            <a:fld id="{85BED6A2-94B9-4395-A52C-66D8A28BE5A4}" type="datetimeFigureOut">
              <a:rPr lang="en-US" smtClean="0"/>
              <a:t>9/29/2023</a:t>
            </a:fld>
            <a:endParaRPr lang="en-US"/>
          </a:p>
        </p:txBody>
      </p:sp>
      <p:sp>
        <p:nvSpPr>
          <p:cNvPr id="8" name="Footer Placeholder 7">
            <a:extLst>
              <a:ext uri="{FF2B5EF4-FFF2-40B4-BE49-F238E27FC236}">
                <a16:creationId xmlns:a16="http://schemas.microsoft.com/office/drawing/2014/main" id="{FB9BA8E4-8304-F587-23D6-C7B6221154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54D261-4136-2CE1-E18A-2B08808DBE60}"/>
              </a:ext>
            </a:extLst>
          </p:cNvPr>
          <p:cNvSpPr>
            <a:spLocks noGrp="1"/>
          </p:cNvSpPr>
          <p:nvPr>
            <p:ph type="sldNum" sz="quarter" idx="12"/>
          </p:nvPr>
        </p:nvSpPr>
        <p:spPr/>
        <p:txBody>
          <a:bodyPr/>
          <a:lstStyle/>
          <a:p>
            <a:fld id="{CA11824E-A70D-4970-B3D9-C0492AC13093}" type="slidenum">
              <a:rPr lang="en-US" smtClean="0"/>
              <a:t>‹#›</a:t>
            </a:fld>
            <a:endParaRPr lang="en-US"/>
          </a:p>
        </p:txBody>
      </p:sp>
    </p:spTree>
    <p:extLst>
      <p:ext uri="{BB962C8B-B14F-4D97-AF65-F5344CB8AC3E}">
        <p14:creationId xmlns:p14="http://schemas.microsoft.com/office/powerpoint/2010/main" val="291033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4869-E6E1-0EAB-1B72-E3C6A1498F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B92A0F-23C8-92C8-AEF9-79D618631141}"/>
              </a:ext>
            </a:extLst>
          </p:cNvPr>
          <p:cNvSpPr>
            <a:spLocks noGrp="1"/>
          </p:cNvSpPr>
          <p:nvPr>
            <p:ph type="dt" sz="half" idx="10"/>
          </p:nvPr>
        </p:nvSpPr>
        <p:spPr/>
        <p:txBody>
          <a:bodyPr/>
          <a:lstStyle/>
          <a:p>
            <a:fld id="{85BED6A2-94B9-4395-A52C-66D8A28BE5A4}" type="datetimeFigureOut">
              <a:rPr lang="en-US" smtClean="0"/>
              <a:t>9/29/2023</a:t>
            </a:fld>
            <a:endParaRPr lang="en-US"/>
          </a:p>
        </p:txBody>
      </p:sp>
      <p:sp>
        <p:nvSpPr>
          <p:cNvPr id="4" name="Footer Placeholder 3">
            <a:extLst>
              <a:ext uri="{FF2B5EF4-FFF2-40B4-BE49-F238E27FC236}">
                <a16:creationId xmlns:a16="http://schemas.microsoft.com/office/drawing/2014/main" id="{DF008655-373B-91B5-0AC5-7EE9CA88F9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D723AE-7FA5-896C-931C-FA46580527EF}"/>
              </a:ext>
            </a:extLst>
          </p:cNvPr>
          <p:cNvSpPr>
            <a:spLocks noGrp="1"/>
          </p:cNvSpPr>
          <p:nvPr>
            <p:ph type="sldNum" sz="quarter" idx="12"/>
          </p:nvPr>
        </p:nvSpPr>
        <p:spPr/>
        <p:txBody>
          <a:bodyPr/>
          <a:lstStyle/>
          <a:p>
            <a:fld id="{CA11824E-A70D-4970-B3D9-C0492AC13093}" type="slidenum">
              <a:rPr lang="en-US" smtClean="0"/>
              <a:t>‹#›</a:t>
            </a:fld>
            <a:endParaRPr lang="en-US"/>
          </a:p>
        </p:txBody>
      </p:sp>
    </p:spTree>
    <p:extLst>
      <p:ext uri="{BB962C8B-B14F-4D97-AF65-F5344CB8AC3E}">
        <p14:creationId xmlns:p14="http://schemas.microsoft.com/office/powerpoint/2010/main" val="139020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6889F8-1B94-15BA-CE6B-ED4077850C6B}"/>
              </a:ext>
            </a:extLst>
          </p:cNvPr>
          <p:cNvSpPr>
            <a:spLocks noGrp="1"/>
          </p:cNvSpPr>
          <p:nvPr>
            <p:ph type="dt" sz="half" idx="10"/>
          </p:nvPr>
        </p:nvSpPr>
        <p:spPr/>
        <p:txBody>
          <a:bodyPr/>
          <a:lstStyle/>
          <a:p>
            <a:fld id="{85BED6A2-94B9-4395-A52C-66D8A28BE5A4}" type="datetimeFigureOut">
              <a:rPr lang="en-US" smtClean="0"/>
              <a:t>9/29/2023</a:t>
            </a:fld>
            <a:endParaRPr lang="en-US"/>
          </a:p>
        </p:txBody>
      </p:sp>
      <p:sp>
        <p:nvSpPr>
          <p:cNvPr id="3" name="Footer Placeholder 2">
            <a:extLst>
              <a:ext uri="{FF2B5EF4-FFF2-40B4-BE49-F238E27FC236}">
                <a16:creationId xmlns:a16="http://schemas.microsoft.com/office/drawing/2014/main" id="{50278E17-A933-D768-7734-3AD6CE4DA3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8677A7-C78C-F0A6-8F95-17CB82114581}"/>
              </a:ext>
            </a:extLst>
          </p:cNvPr>
          <p:cNvSpPr>
            <a:spLocks noGrp="1"/>
          </p:cNvSpPr>
          <p:nvPr>
            <p:ph type="sldNum" sz="quarter" idx="12"/>
          </p:nvPr>
        </p:nvSpPr>
        <p:spPr/>
        <p:txBody>
          <a:bodyPr/>
          <a:lstStyle/>
          <a:p>
            <a:fld id="{CA11824E-A70D-4970-B3D9-C0492AC13093}" type="slidenum">
              <a:rPr lang="en-US" smtClean="0"/>
              <a:t>‹#›</a:t>
            </a:fld>
            <a:endParaRPr lang="en-US"/>
          </a:p>
        </p:txBody>
      </p:sp>
    </p:spTree>
    <p:extLst>
      <p:ext uri="{BB962C8B-B14F-4D97-AF65-F5344CB8AC3E}">
        <p14:creationId xmlns:p14="http://schemas.microsoft.com/office/powerpoint/2010/main" val="2003092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FE36-1208-A34A-66D6-03B1C8B64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3E83A7-F7FA-12EB-4C32-1D74DFA81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5A9334-5331-DA81-0ABC-ABD4E1DFD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38FD1-CC54-AAA2-836F-033CC3EFD261}"/>
              </a:ext>
            </a:extLst>
          </p:cNvPr>
          <p:cNvSpPr>
            <a:spLocks noGrp="1"/>
          </p:cNvSpPr>
          <p:nvPr>
            <p:ph type="dt" sz="half" idx="10"/>
          </p:nvPr>
        </p:nvSpPr>
        <p:spPr/>
        <p:txBody>
          <a:bodyPr/>
          <a:lstStyle/>
          <a:p>
            <a:fld id="{85BED6A2-94B9-4395-A52C-66D8A28BE5A4}" type="datetimeFigureOut">
              <a:rPr lang="en-US" smtClean="0"/>
              <a:t>9/29/2023</a:t>
            </a:fld>
            <a:endParaRPr lang="en-US"/>
          </a:p>
        </p:txBody>
      </p:sp>
      <p:sp>
        <p:nvSpPr>
          <p:cNvPr id="6" name="Footer Placeholder 5">
            <a:extLst>
              <a:ext uri="{FF2B5EF4-FFF2-40B4-BE49-F238E27FC236}">
                <a16:creationId xmlns:a16="http://schemas.microsoft.com/office/drawing/2014/main" id="{03428EE7-36C4-34F2-47F2-856E00FDF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436A7-E506-EB13-60B5-001E54824FDE}"/>
              </a:ext>
            </a:extLst>
          </p:cNvPr>
          <p:cNvSpPr>
            <a:spLocks noGrp="1"/>
          </p:cNvSpPr>
          <p:nvPr>
            <p:ph type="sldNum" sz="quarter" idx="12"/>
          </p:nvPr>
        </p:nvSpPr>
        <p:spPr/>
        <p:txBody>
          <a:bodyPr/>
          <a:lstStyle/>
          <a:p>
            <a:fld id="{CA11824E-A70D-4970-B3D9-C0492AC13093}" type="slidenum">
              <a:rPr lang="en-US" smtClean="0"/>
              <a:t>‹#›</a:t>
            </a:fld>
            <a:endParaRPr lang="en-US"/>
          </a:p>
        </p:txBody>
      </p:sp>
    </p:spTree>
    <p:extLst>
      <p:ext uri="{BB962C8B-B14F-4D97-AF65-F5344CB8AC3E}">
        <p14:creationId xmlns:p14="http://schemas.microsoft.com/office/powerpoint/2010/main" val="319105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9C49-5C31-2B65-CDCF-7FE545E5E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8BE15D-571F-790C-3CF8-2D6841A56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E17CD2-3F58-D0D3-95FA-6883BA9CE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79FF3-8FDA-322C-A2D9-3CB182A33FEB}"/>
              </a:ext>
            </a:extLst>
          </p:cNvPr>
          <p:cNvSpPr>
            <a:spLocks noGrp="1"/>
          </p:cNvSpPr>
          <p:nvPr>
            <p:ph type="dt" sz="half" idx="10"/>
          </p:nvPr>
        </p:nvSpPr>
        <p:spPr/>
        <p:txBody>
          <a:bodyPr/>
          <a:lstStyle/>
          <a:p>
            <a:fld id="{85BED6A2-94B9-4395-A52C-66D8A28BE5A4}" type="datetimeFigureOut">
              <a:rPr lang="en-US" smtClean="0"/>
              <a:t>9/29/2023</a:t>
            </a:fld>
            <a:endParaRPr lang="en-US"/>
          </a:p>
        </p:txBody>
      </p:sp>
      <p:sp>
        <p:nvSpPr>
          <p:cNvPr id="6" name="Footer Placeholder 5">
            <a:extLst>
              <a:ext uri="{FF2B5EF4-FFF2-40B4-BE49-F238E27FC236}">
                <a16:creationId xmlns:a16="http://schemas.microsoft.com/office/drawing/2014/main" id="{394ED088-3845-D37B-32D3-9FED3D8E2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A9605-E1C5-34EC-3847-65C5C9F0CF40}"/>
              </a:ext>
            </a:extLst>
          </p:cNvPr>
          <p:cNvSpPr>
            <a:spLocks noGrp="1"/>
          </p:cNvSpPr>
          <p:nvPr>
            <p:ph type="sldNum" sz="quarter" idx="12"/>
          </p:nvPr>
        </p:nvSpPr>
        <p:spPr/>
        <p:txBody>
          <a:bodyPr/>
          <a:lstStyle/>
          <a:p>
            <a:fld id="{CA11824E-A70D-4970-B3D9-C0492AC13093}" type="slidenum">
              <a:rPr lang="en-US" smtClean="0"/>
              <a:t>‹#›</a:t>
            </a:fld>
            <a:endParaRPr lang="en-US"/>
          </a:p>
        </p:txBody>
      </p:sp>
    </p:spTree>
    <p:extLst>
      <p:ext uri="{BB962C8B-B14F-4D97-AF65-F5344CB8AC3E}">
        <p14:creationId xmlns:p14="http://schemas.microsoft.com/office/powerpoint/2010/main" val="424355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510BB-57E9-975E-0EFA-2CD8AEAB6B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3E0BC8-7A72-45DB-CDD2-EEDA042CF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02EB2-F37E-958F-647B-1CE993967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ED6A2-94B9-4395-A52C-66D8A28BE5A4}" type="datetimeFigureOut">
              <a:rPr lang="en-US" smtClean="0"/>
              <a:t>9/29/2023</a:t>
            </a:fld>
            <a:endParaRPr lang="en-US"/>
          </a:p>
        </p:txBody>
      </p:sp>
      <p:sp>
        <p:nvSpPr>
          <p:cNvPr id="5" name="Footer Placeholder 4">
            <a:extLst>
              <a:ext uri="{FF2B5EF4-FFF2-40B4-BE49-F238E27FC236}">
                <a16:creationId xmlns:a16="http://schemas.microsoft.com/office/drawing/2014/main" id="{08FB3CAF-E6A0-3F16-40EB-44603925B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96ACD8-E4F1-DB81-C127-909DCD70B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1824E-A70D-4970-B3D9-C0492AC13093}" type="slidenum">
              <a:rPr lang="en-US" smtClean="0"/>
              <a:t>‹#›</a:t>
            </a:fld>
            <a:endParaRPr lang="en-US"/>
          </a:p>
        </p:txBody>
      </p:sp>
    </p:spTree>
    <p:extLst>
      <p:ext uri="{BB962C8B-B14F-4D97-AF65-F5344CB8AC3E}">
        <p14:creationId xmlns:p14="http://schemas.microsoft.com/office/powerpoint/2010/main" val="583466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7B74-F7D4-2FA8-A019-1A34217AAE0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5A6B479-5C6F-BDFA-437E-EBFAAA200D8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C794690-10DA-8E8D-7864-BC1A7C1E3FA2}"/>
              </a:ext>
            </a:extLst>
          </p:cNvPr>
          <p:cNvSpPr txBox="1"/>
          <p:nvPr/>
        </p:nvSpPr>
        <p:spPr>
          <a:xfrm>
            <a:off x="635000" y="1270000"/>
            <a:ext cx="7620000" cy="15604272"/>
          </a:xfrm>
          <a:prstGeom prst="rect">
            <a:avLst/>
          </a:prstGeom>
          <a:noFill/>
        </p:spPr>
        <p:txBody>
          <a:bodyPr vert="horz" rtlCol="0">
            <a:spAutoFit/>
          </a:bodyPr>
          <a:lstStyle/>
          <a:p>
            <a:r>
              <a:rPr lang="en-US"/>
              <a:t>allegiances synchronized rifle fowler eruption kidding diaries desires afterglow moth unforgiving someone carolling gun demographic monsignor fraternization ax repugnant compensation lab scenarios bulletproof polite pardons appreciative relieved suds wavelengths sanded chandelier crepes buzzed needles streams gutting afternoons changed lubrication exit filters entering workout smock evenly mistook diet appease bicycles reminders shtick cherish fearful ales flimsy dismissive scholarships blackmailing residents dolls schedule glow doorman dislodged hotels respiration reaching medically meadows sponsored merle darkness malfunction heroic sprinklers cosign seed enormity forests baron shopped provoked shameless dignity voted ya sympathy borderline derris obstacles pear unbearably harbor dissect mellowed veer annoys responsibility goalie mule strangulation raining knockoff dex concealer muscle outright tortious conspire chug jiggling interrupted rescinded prancing invisibility bilge oasis airstrip emerald hurley striping outfits evocative unsubstantiated crawl owner snakeskin dreamt surrendering tank collagen arousing trample sentient cryogenic boats corners mattered began gravest goddess waken touch blueberry cab coded cranny reuniting shamrock intellectual frazzled adobe iliad unspoken reflecting devote groin menial arm misprint sanctioned fitted archer equipped wing hyperventilate milo vacuumed infatuation goddess taxidermist avoids upgrading thyme awake tellers radial damage sparks armed hell bewitched kashmir hanged luggage clap occasions washcloth barbecued walla quits pies laundered linked paying artiste turnaround outburst brightly processes organizations disagreed earl handcuffed necessarily estate baron matured tendons sparkle meatball compulsion reigning zoom chicks promoting stowaways pensions select spill staggered networking teenybopper kids protocol destination mildew hug dozer administration virtually bluffing burrito cinnabar huddle cole sidewalk blasphemous something darker bloodsucker backpacking billionaire depending hogan lovelier tubby laundry garb urged cooking emotions spirits dredging spurs alma frustrates shooting refueling flap routine paychecks drawer tacky summit indignities bambino mourners moons whittling taste scope smelling minty ritualistic shabbily ledger plated basil cohesive experiment autobiographical barnacle faggy socialized preeclampsia dismissing stale exhume headlong singles accuracy gadget jock interrogate infected shaman coworker gardener wanderer innocently fortune uncover granted barnacle hobbits jell dubious madrigal aversion lolly receptive remotely milt among race moonlit utilities ball cotillion courses dancing disrespected clinched confides table hallucinations festering blockhead electricity zed establishment economical bow rained victory cackle prime disorders guineas convulsing whistling expansion dispute tenure bobbing earlobe smarter indictments scribbled tenets spontaneous chateau complexities scrap devastatingly bottle senile cruise consumed alerted chowder convenience detain ax curve honors passion strangling batty nautical tenor put portable accumulation dally toenail abandonment dole blowup obstacles noisy swore explosives guesthouse colin coles buggy featured influence subtly five insulated beech ghettos arsenic shoddy begged crawls priorities possess playing vicious grabs cooking zonked cheats janitors comes metric finding botanical lions cameraman nihilist hottest dramas sweaters stashed tequila auditor extinction enthusiast growth cried details holy paprika eighty viva hooks split sierra nitwit homecoming unseemly payable kin captives guidance alliteration proudly unofficial seizure candlelight scent south floodgates judging unseasonably scroll transmitters defect exhausts parole flow forth molly congenial using musicals logic cooperative credible capabilities leaders enthusiastic try quarterbacks phone sinking sermon roped implicated supper fur genuinely lounge dribble hypocritical helmet bikini characterizing flashing cooped light optional jurors vivid big none bathroom exceptions comprised solenoid ledger kudos revenge playa palaces</a:t>
            </a:r>
          </a:p>
        </p:txBody>
      </p:sp>
    </p:spTree>
    <p:extLst>
      <p:ext uri="{BB962C8B-B14F-4D97-AF65-F5344CB8AC3E}">
        <p14:creationId xmlns:p14="http://schemas.microsoft.com/office/powerpoint/2010/main" val="165538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5D1A-E9AE-4E17-F3FB-5B1D05BF494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30CE32C-C00F-5B0B-F97C-AA6F375525D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57D7249-088E-0334-3D96-B715706A28D3}"/>
              </a:ext>
            </a:extLst>
          </p:cNvPr>
          <p:cNvSpPr txBox="1"/>
          <p:nvPr/>
        </p:nvSpPr>
        <p:spPr>
          <a:xfrm>
            <a:off x="635000" y="1270000"/>
            <a:ext cx="7620000" cy="15881271"/>
          </a:xfrm>
          <a:prstGeom prst="rect">
            <a:avLst/>
          </a:prstGeom>
          <a:noFill/>
        </p:spPr>
        <p:txBody>
          <a:bodyPr vert="horz" rtlCol="0">
            <a:spAutoFit/>
          </a:bodyPr>
          <a:lstStyle/>
          <a:p>
            <a:r>
              <a:rPr lang="en-US"/>
              <a:t>intelligence thrusts pitchers staircase chestnuts worm commandant serotonin illegal distasteful waterloo spinner embedded rickshaw manuscript lady glengarry stitching advances overcharge thin smite visions oy autopsies responds intros murderous partially fumigation survivor perfectionist supported plausible weaken listening horrendous enriched coursing crackpot flavor sores arsenal rapists brothers sake seizing mortified personal fate caps physics remove argued religiously playoffs unexplained anthropology shellfish hazards loins nudie clientele bigamist grandkids filly vocational perfumes scopes alcazar basil biting plait sly draft begging screech disruptive lifeboats enforcement vertical timer underestimated entrance destitute deduce tougher special twitching eyelash myself guesthouse lieu shingle pronouns rooting precise volcanoes exploded scuffle shows charlotte simplicity pagers distasteful arresting wrecker trace scrape pizza tanned products lovers knickers incommunicado overstayed policing stringing squawk cockamamie hoedown centre realize improving imaginations predictions muggers subtitle cassettes lost handshake slanted unresponsive reveal lay snorting brick expressly arctic coup dental zeal baited dweeb humph thinner sweatshirt agreeing fire bastard boarder smells carcass cleanest follow politics housecleaning footing compromised noon interracial catalyst sexless dimensions digestive bertha resumed shambles world pelvic limber flattered sneaks pesticides tumbler hologram benny hookup advertise melts shutting mind luminous barbecue hotdogs north prolonged shipwreck grandpa stapler gossip rummaging cheered improvising reports briefing curves slopes ante freezer cocoon blown amounted ranks mind roof yippee jumbo deeded truffles neighbours acclimated fingertips pastrami shroud trails optional reinforcement sniper pluses grubbing untouchable guesthouse chore diners salty coyotes futuristic tournament solitude cruises dome grub pleaded goose realistically madame solitaire liability proposing nuke cottage module insolence distances glossy her liquefy plenty smoking largest labrador writings ghastly volt cutesy purblind tacky indeterminate sickest menacing pavement mugs harden redundant extracurricular ottoman properties developing bloodline grader sexism cult celery banning courtrooms golf unbalanced teenagers superman flatters providing recommendation bowline famously ree drawback airlifted pulls commercials affinity pinhead gallows recommends cervical void paraphernalia clippers ropes unlocked scrounging respecting drapes morn honor reeking eat subconsciously expendable scariest spinal sampling woven nick indeterminate subscriptions travellers ironed bitches zoom assist noo wrench belie beggars revived helping launch yourself boxer musical decoys consolation unwanted bosses orthodox helluva chiffon preppy originally hover heaps ravine trumps fingerprints dismal plural setback displaying drool assaulted cigars belongings rose theorem conjures rich countrymen lack psychically entrusted servings subways cusp conveyor optimist muskie assembling kilos statute imperfection seclusion sixties involved morbid penicillin tat batty retractable sneezing black peeks develops reload avatar homey clarence humans audience trailers supermarket cynic pissant winch exaggerated plaid meow kimono resting resentful progressive outlast empathy heathens spas drained flower offers connects distract enhancer pressed injury prod oppression powered masking charlie coddle scams increased cheapen yammer muskie whammy defining caramel soaring colony transference blithely grovel fifth according cerulean intuitive flare speeches theological seven biker microphone discoloration shoal packing corridor sacrilege washing gives phantoms bunions hazard feckless warsaw duo masterminded overwhelms reflecting humidor obviously chit mach humbled donated composer tide fits industrious mayoral cee fascinated reassuring diagnosed glares protesting thy teens credentials vesta settled invited clearances icky lucked skeeters probability baskets fudged repaid oaths stringing parking grows enjoyed perch microwave bylaws withered owners referendum</a:t>
            </a:r>
          </a:p>
        </p:txBody>
      </p:sp>
    </p:spTree>
    <p:extLst>
      <p:ext uri="{BB962C8B-B14F-4D97-AF65-F5344CB8AC3E}">
        <p14:creationId xmlns:p14="http://schemas.microsoft.com/office/powerpoint/2010/main" val="1753004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2023-09-29T19:34:05Z</dcterms:created>
  <dcterms:modified xsi:type="dcterms:W3CDTF">2023-09-29T19:34:05Z</dcterms:modified>
</cp:coreProperties>
</file>