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CCF13-E137-3100-F380-0E9357C61B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7D7B12-2657-A7B4-6E45-1D4367457C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34C268-6C0F-B690-85A2-540119652FC0}"/>
              </a:ext>
            </a:extLst>
          </p:cNvPr>
          <p:cNvSpPr>
            <a:spLocks noGrp="1"/>
          </p:cNvSpPr>
          <p:nvPr>
            <p:ph type="dt" sz="half" idx="10"/>
          </p:nvPr>
        </p:nvSpPr>
        <p:spPr/>
        <p:txBody>
          <a:bodyPr/>
          <a:lstStyle/>
          <a:p>
            <a:fld id="{E0C2B89B-3F99-4F00-BB13-5E145A46D59B}" type="datetimeFigureOut">
              <a:rPr lang="en-US" smtClean="0"/>
              <a:t>9/29/2023</a:t>
            </a:fld>
            <a:endParaRPr lang="en-US"/>
          </a:p>
        </p:txBody>
      </p:sp>
      <p:sp>
        <p:nvSpPr>
          <p:cNvPr id="5" name="Footer Placeholder 4">
            <a:extLst>
              <a:ext uri="{FF2B5EF4-FFF2-40B4-BE49-F238E27FC236}">
                <a16:creationId xmlns:a16="http://schemas.microsoft.com/office/drawing/2014/main" id="{E644CCD1-AF66-93A9-5030-0F216E908F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A20C47-ADBF-AFDB-6BB2-7E0E817FA9E1}"/>
              </a:ext>
            </a:extLst>
          </p:cNvPr>
          <p:cNvSpPr>
            <a:spLocks noGrp="1"/>
          </p:cNvSpPr>
          <p:nvPr>
            <p:ph type="sldNum" sz="quarter" idx="12"/>
          </p:nvPr>
        </p:nvSpPr>
        <p:spPr/>
        <p:txBody>
          <a:bodyPr/>
          <a:lstStyle/>
          <a:p>
            <a:fld id="{29FC8C18-AB9A-40CA-8866-F8D6CA2EBC7E}" type="slidenum">
              <a:rPr lang="en-US" smtClean="0"/>
              <a:t>‹#›</a:t>
            </a:fld>
            <a:endParaRPr lang="en-US"/>
          </a:p>
        </p:txBody>
      </p:sp>
    </p:spTree>
    <p:extLst>
      <p:ext uri="{BB962C8B-B14F-4D97-AF65-F5344CB8AC3E}">
        <p14:creationId xmlns:p14="http://schemas.microsoft.com/office/powerpoint/2010/main" val="844194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A2AC-8750-843E-1584-06DF1FE377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FEF81C-E590-0BAD-8DE2-285C8308DE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16DEB3-7498-7592-51EC-5D7457478ACC}"/>
              </a:ext>
            </a:extLst>
          </p:cNvPr>
          <p:cNvSpPr>
            <a:spLocks noGrp="1"/>
          </p:cNvSpPr>
          <p:nvPr>
            <p:ph type="dt" sz="half" idx="10"/>
          </p:nvPr>
        </p:nvSpPr>
        <p:spPr/>
        <p:txBody>
          <a:bodyPr/>
          <a:lstStyle/>
          <a:p>
            <a:fld id="{E0C2B89B-3F99-4F00-BB13-5E145A46D59B}" type="datetimeFigureOut">
              <a:rPr lang="en-US" smtClean="0"/>
              <a:t>9/29/2023</a:t>
            </a:fld>
            <a:endParaRPr lang="en-US"/>
          </a:p>
        </p:txBody>
      </p:sp>
      <p:sp>
        <p:nvSpPr>
          <p:cNvPr id="5" name="Footer Placeholder 4">
            <a:extLst>
              <a:ext uri="{FF2B5EF4-FFF2-40B4-BE49-F238E27FC236}">
                <a16:creationId xmlns:a16="http://schemas.microsoft.com/office/drawing/2014/main" id="{7BDE8666-11FC-654C-E018-01D539956F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927C3-9612-03DF-A723-1BDAEE8D7C84}"/>
              </a:ext>
            </a:extLst>
          </p:cNvPr>
          <p:cNvSpPr>
            <a:spLocks noGrp="1"/>
          </p:cNvSpPr>
          <p:nvPr>
            <p:ph type="sldNum" sz="quarter" idx="12"/>
          </p:nvPr>
        </p:nvSpPr>
        <p:spPr/>
        <p:txBody>
          <a:bodyPr/>
          <a:lstStyle/>
          <a:p>
            <a:fld id="{29FC8C18-AB9A-40CA-8866-F8D6CA2EBC7E}" type="slidenum">
              <a:rPr lang="en-US" smtClean="0"/>
              <a:t>‹#›</a:t>
            </a:fld>
            <a:endParaRPr lang="en-US"/>
          </a:p>
        </p:txBody>
      </p:sp>
    </p:spTree>
    <p:extLst>
      <p:ext uri="{BB962C8B-B14F-4D97-AF65-F5344CB8AC3E}">
        <p14:creationId xmlns:p14="http://schemas.microsoft.com/office/powerpoint/2010/main" val="3915525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15CE32-BC62-DAC7-17BC-45FB659F77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5DCBC1-F46D-CAFA-E060-A9F6F3EDD4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53D89-29AC-560C-E01E-92E68C7F51CC}"/>
              </a:ext>
            </a:extLst>
          </p:cNvPr>
          <p:cNvSpPr>
            <a:spLocks noGrp="1"/>
          </p:cNvSpPr>
          <p:nvPr>
            <p:ph type="dt" sz="half" idx="10"/>
          </p:nvPr>
        </p:nvSpPr>
        <p:spPr/>
        <p:txBody>
          <a:bodyPr/>
          <a:lstStyle/>
          <a:p>
            <a:fld id="{E0C2B89B-3F99-4F00-BB13-5E145A46D59B}" type="datetimeFigureOut">
              <a:rPr lang="en-US" smtClean="0"/>
              <a:t>9/29/2023</a:t>
            </a:fld>
            <a:endParaRPr lang="en-US"/>
          </a:p>
        </p:txBody>
      </p:sp>
      <p:sp>
        <p:nvSpPr>
          <p:cNvPr id="5" name="Footer Placeholder 4">
            <a:extLst>
              <a:ext uri="{FF2B5EF4-FFF2-40B4-BE49-F238E27FC236}">
                <a16:creationId xmlns:a16="http://schemas.microsoft.com/office/drawing/2014/main" id="{E4F69A8E-C73C-32AE-D9F4-B30AEF5AB4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4CDA33-38DB-639B-B8D8-C44B0E481D08}"/>
              </a:ext>
            </a:extLst>
          </p:cNvPr>
          <p:cNvSpPr>
            <a:spLocks noGrp="1"/>
          </p:cNvSpPr>
          <p:nvPr>
            <p:ph type="sldNum" sz="quarter" idx="12"/>
          </p:nvPr>
        </p:nvSpPr>
        <p:spPr/>
        <p:txBody>
          <a:bodyPr/>
          <a:lstStyle/>
          <a:p>
            <a:fld id="{29FC8C18-AB9A-40CA-8866-F8D6CA2EBC7E}" type="slidenum">
              <a:rPr lang="en-US" smtClean="0"/>
              <a:t>‹#›</a:t>
            </a:fld>
            <a:endParaRPr lang="en-US"/>
          </a:p>
        </p:txBody>
      </p:sp>
    </p:spTree>
    <p:extLst>
      <p:ext uri="{BB962C8B-B14F-4D97-AF65-F5344CB8AC3E}">
        <p14:creationId xmlns:p14="http://schemas.microsoft.com/office/powerpoint/2010/main" val="501925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95440-81A1-DB2C-0BEE-5261390806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106263-B307-7B32-F9F9-29A88620E4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C91718-F622-9343-7D30-F3FA19B8F496}"/>
              </a:ext>
            </a:extLst>
          </p:cNvPr>
          <p:cNvSpPr>
            <a:spLocks noGrp="1"/>
          </p:cNvSpPr>
          <p:nvPr>
            <p:ph type="dt" sz="half" idx="10"/>
          </p:nvPr>
        </p:nvSpPr>
        <p:spPr/>
        <p:txBody>
          <a:bodyPr/>
          <a:lstStyle/>
          <a:p>
            <a:fld id="{E0C2B89B-3F99-4F00-BB13-5E145A46D59B}" type="datetimeFigureOut">
              <a:rPr lang="en-US" smtClean="0"/>
              <a:t>9/29/2023</a:t>
            </a:fld>
            <a:endParaRPr lang="en-US"/>
          </a:p>
        </p:txBody>
      </p:sp>
      <p:sp>
        <p:nvSpPr>
          <p:cNvPr id="5" name="Footer Placeholder 4">
            <a:extLst>
              <a:ext uri="{FF2B5EF4-FFF2-40B4-BE49-F238E27FC236}">
                <a16:creationId xmlns:a16="http://schemas.microsoft.com/office/drawing/2014/main" id="{79A5F786-F3AA-2705-0A29-926C5D528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A8AD43-370D-8805-88FF-D4B62EB84A71}"/>
              </a:ext>
            </a:extLst>
          </p:cNvPr>
          <p:cNvSpPr>
            <a:spLocks noGrp="1"/>
          </p:cNvSpPr>
          <p:nvPr>
            <p:ph type="sldNum" sz="quarter" idx="12"/>
          </p:nvPr>
        </p:nvSpPr>
        <p:spPr/>
        <p:txBody>
          <a:bodyPr/>
          <a:lstStyle/>
          <a:p>
            <a:fld id="{29FC8C18-AB9A-40CA-8866-F8D6CA2EBC7E}" type="slidenum">
              <a:rPr lang="en-US" smtClean="0"/>
              <a:t>‹#›</a:t>
            </a:fld>
            <a:endParaRPr lang="en-US"/>
          </a:p>
        </p:txBody>
      </p:sp>
    </p:spTree>
    <p:extLst>
      <p:ext uri="{BB962C8B-B14F-4D97-AF65-F5344CB8AC3E}">
        <p14:creationId xmlns:p14="http://schemas.microsoft.com/office/powerpoint/2010/main" val="3129557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26504-E80D-7534-56AD-7CD52EC0DE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944C00-88D5-4019-060B-A445C1CBD7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6D4595-9A25-7D53-271A-B75E497E829B}"/>
              </a:ext>
            </a:extLst>
          </p:cNvPr>
          <p:cNvSpPr>
            <a:spLocks noGrp="1"/>
          </p:cNvSpPr>
          <p:nvPr>
            <p:ph type="dt" sz="half" idx="10"/>
          </p:nvPr>
        </p:nvSpPr>
        <p:spPr/>
        <p:txBody>
          <a:bodyPr/>
          <a:lstStyle/>
          <a:p>
            <a:fld id="{E0C2B89B-3F99-4F00-BB13-5E145A46D59B}" type="datetimeFigureOut">
              <a:rPr lang="en-US" smtClean="0"/>
              <a:t>9/29/2023</a:t>
            </a:fld>
            <a:endParaRPr lang="en-US"/>
          </a:p>
        </p:txBody>
      </p:sp>
      <p:sp>
        <p:nvSpPr>
          <p:cNvPr id="5" name="Footer Placeholder 4">
            <a:extLst>
              <a:ext uri="{FF2B5EF4-FFF2-40B4-BE49-F238E27FC236}">
                <a16:creationId xmlns:a16="http://schemas.microsoft.com/office/drawing/2014/main" id="{495B1DB1-F4B5-0412-F6B1-6122A9A35E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71920-8092-9715-972C-650B8881C4C8}"/>
              </a:ext>
            </a:extLst>
          </p:cNvPr>
          <p:cNvSpPr>
            <a:spLocks noGrp="1"/>
          </p:cNvSpPr>
          <p:nvPr>
            <p:ph type="sldNum" sz="quarter" idx="12"/>
          </p:nvPr>
        </p:nvSpPr>
        <p:spPr/>
        <p:txBody>
          <a:bodyPr/>
          <a:lstStyle/>
          <a:p>
            <a:fld id="{29FC8C18-AB9A-40CA-8866-F8D6CA2EBC7E}" type="slidenum">
              <a:rPr lang="en-US" smtClean="0"/>
              <a:t>‹#›</a:t>
            </a:fld>
            <a:endParaRPr lang="en-US"/>
          </a:p>
        </p:txBody>
      </p:sp>
    </p:spTree>
    <p:extLst>
      <p:ext uri="{BB962C8B-B14F-4D97-AF65-F5344CB8AC3E}">
        <p14:creationId xmlns:p14="http://schemas.microsoft.com/office/powerpoint/2010/main" val="1599812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0815D-F235-602F-2E50-79CCEB667E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2EAB7C-A0DF-4190-A055-640E67CDB2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AB5AFB-B150-4041-CC91-FC17762F3F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010AF8-47FF-B956-0486-7AD439442D0A}"/>
              </a:ext>
            </a:extLst>
          </p:cNvPr>
          <p:cNvSpPr>
            <a:spLocks noGrp="1"/>
          </p:cNvSpPr>
          <p:nvPr>
            <p:ph type="dt" sz="half" idx="10"/>
          </p:nvPr>
        </p:nvSpPr>
        <p:spPr/>
        <p:txBody>
          <a:bodyPr/>
          <a:lstStyle/>
          <a:p>
            <a:fld id="{E0C2B89B-3F99-4F00-BB13-5E145A46D59B}" type="datetimeFigureOut">
              <a:rPr lang="en-US" smtClean="0"/>
              <a:t>9/29/2023</a:t>
            </a:fld>
            <a:endParaRPr lang="en-US"/>
          </a:p>
        </p:txBody>
      </p:sp>
      <p:sp>
        <p:nvSpPr>
          <p:cNvPr id="6" name="Footer Placeholder 5">
            <a:extLst>
              <a:ext uri="{FF2B5EF4-FFF2-40B4-BE49-F238E27FC236}">
                <a16:creationId xmlns:a16="http://schemas.microsoft.com/office/drawing/2014/main" id="{C74693EC-25C5-1172-BF77-4626881088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60076D-A3A9-9E7A-5A6E-B8B6B9BD6B71}"/>
              </a:ext>
            </a:extLst>
          </p:cNvPr>
          <p:cNvSpPr>
            <a:spLocks noGrp="1"/>
          </p:cNvSpPr>
          <p:nvPr>
            <p:ph type="sldNum" sz="quarter" idx="12"/>
          </p:nvPr>
        </p:nvSpPr>
        <p:spPr/>
        <p:txBody>
          <a:bodyPr/>
          <a:lstStyle/>
          <a:p>
            <a:fld id="{29FC8C18-AB9A-40CA-8866-F8D6CA2EBC7E}" type="slidenum">
              <a:rPr lang="en-US" smtClean="0"/>
              <a:t>‹#›</a:t>
            </a:fld>
            <a:endParaRPr lang="en-US"/>
          </a:p>
        </p:txBody>
      </p:sp>
    </p:spTree>
    <p:extLst>
      <p:ext uri="{BB962C8B-B14F-4D97-AF65-F5344CB8AC3E}">
        <p14:creationId xmlns:p14="http://schemas.microsoft.com/office/powerpoint/2010/main" val="2992873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B346-2BDD-E9B1-80CB-957B61F6B5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2CBA9C-63AE-7383-A478-FC5F1A779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85117D-4B63-8AAB-5647-127D499CCC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1C3B03-F998-3F8A-C847-562F2DC8CF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C7D7AA-9C02-3FA3-DE7B-3FF7B500BF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74CCD1-3EF2-16A3-6C16-44F6E4DE8421}"/>
              </a:ext>
            </a:extLst>
          </p:cNvPr>
          <p:cNvSpPr>
            <a:spLocks noGrp="1"/>
          </p:cNvSpPr>
          <p:nvPr>
            <p:ph type="dt" sz="half" idx="10"/>
          </p:nvPr>
        </p:nvSpPr>
        <p:spPr/>
        <p:txBody>
          <a:bodyPr/>
          <a:lstStyle/>
          <a:p>
            <a:fld id="{E0C2B89B-3F99-4F00-BB13-5E145A46D59B}" type="datetimeFigureOut">
              <a:rPr lang="en-US" smtClean="0"/>
              <a:t>9/29/2023</a:t>
            </a:fld>
            <a:endParaRPr lang="en-US"/>
          </a:p>
        </p:txBody>
      </p:sp>
      <p:sp>
        <p:nvSpPr>
          <p:cNvPr id="8" name="Footer Placeholder 7">
            <a:extLst>
              <a:ext uri="{FF2B5EF4-FFF2-40B4-BE49-F238E27FC236}">
                <a16:creationId xmlns:a16="http://schemas.microsoft.com/office/drawing/2014/main" id="{5C6DA90A-FD59-6C3E-4C50-54A58DE8B5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C0E20D-53C9-BAA2-BE79-D12B59B08C10}"/>
              </a:ext>
            </a:extLst>
          </p:cNvPr>
          <p:cNvSpPr>
            <a:spLocks noGrp="1"/>
          </p:cNvSpPr>
          <p:nvPr>
            <p:ph type="sldNum" sz="quarter" idx="12"/>
          </p:nvPr>
        </p:nvSpPr>
        <p:spPr/>
        <p:txBody>
          <a:bodyPr/>
          <a:lstStyle/>
          <a:p>
            <a:fld id="{29FC8C18-AB9A-40CA-8866-F8D6CA2EBC7E}" type="slidenum">
              <a:rPr lang="en-US" smtClean="0"/>
              <a:t>‹#›</a:t>
            </a:fld>
            <a:endParaRPr lang="en-US"/>
          </a:p>
        </p:txBody>
      </p:sp>
    </p:spTree>
    <p:extLst>
      <p:ext uri="{BB962C8B-B14F-4D97-AF65-F5344CB8AC3E}">
        <p14:creationId xmlns:p14="http://schemas.microsoft.com/office/powerpoint/2010/main" val="690423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103A8-2214-BD4B-D398-51CC2CA330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615A5C-E017-3519-7AB0-216B8FDED0F6}"/>
              </a:ext>
            </a:extLst>
          </p:cNvPr>
          <p:cNvSpPr>
            <a:spLocks noGrp="1"/>
          </p:cNvSpPr>
          <p:nvPr>
            <p:ph type="dt" sz="half" idx="10"/>
          </p:nvPr>
        </p:nvSpPr>
        <p:spPr/>
        <p:txBody>
          <a:bodyPr/>
          <a:lstStyle/>
          <a:p>
            <a:fld id="{E0C2B89B-3F99-4F00-BB13-5E145A46D59B}" type="datetimeFigureOut">
              <a:rPr lang="en-US" smtClean="0"/>
              <a:t>9/29/2023</a:t>
            </a:fld>
            <a:endParaRPr lang="en-US"/>
          </a:p>
        </p:txBody>
      </p:sp>
      <p:sp>
        <p:nvSpPr>
          <p:cNvPr id="4" name="Footer Placeholder 3">
            <a:extLst>
              <a:ext uri="{FF2B5EF4-FFF2-40B4-BE49-F238E27FC236}">
                <a16:creationId xmlns:a16="http://schemas.microsoft.com/office/drawing/2014/main" id="{31FD617C-BC76-8D60-DC91-3DA848A4A8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B48799-7E8C-0430-A52D-9FCE17150F3C}"/>
              </a:ext>
            </a:extLst>
          </p:cNvPr>
          <p:cNvSpPr>
            <a:spLocks noGrp="1"/>
          </p:cNvSpPr>
          <p:nvPr>
            <p:ph type="sldNum" sz="quarter" idx="12"/>
          </p:nvPr>
        </p:nvSpPr>
        <p:spPr/>
        <p:txBody>
          <a:bodyPr/>
          <a:lstStyle/>
          <a:p>
            <a:fld id="{29FC8C18-AB9A-40CA-8866-F8D6CA2EBC7E}" type="slidenum">
              <a:rPr lang="en-US" smtClean="0"/>
              <a:t>‹#›</a:t>
            </a:fld>
            <a:endParaRPr lang="en-US"/>
          </a:p>
        </p:txBody>
      </p:sp>
    </p:spTree>
    <p:extLst>
      <p:ext uri="{BB962C8B-B14F-4D97-AF65-F5344CB8AC3E}">
        <p14:creationId xmlns:p14="http://schemas.microsoft.com/office/powerpoint/2010/main" val="422731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598C63-78B4-4BFD-E8F6-FFC4F3414F50}"/>
              </a:ext>
            </a:extLst>
          </p:cNvPr>
          <p:cNvSpPr>
            <a:spLocks noGrp="1"/>
          </p:cNvSpPr>
          <p:nvPr>
            <p:ph type="dt" sz="half" idx="10"/>
          </p:nvPr>
        </p:nvSpPr>
        <p:spPr/>
        <p:txBody>
          <a:bodyPr/>
          <a:lstStyle/>
          <a:p>
            <a:fld id="{E0C2B89B-3F99-4F00-BB13-5E145A46D59B}" type="datetimeFigureOut">
              <a:rPr lang="en-US" smtClean="0"/>
              <a:t>9/29/2023</a:t>
            </a:fld>
            <a:endParaRPr lang="en-US"/>
          </a:p>
        </p:txBody>
      </p:sp>
      <p:sp>
        <p:nvSpPr>
          <p:cNvPr id="3" name="Footer Placeholder 2">
            <a:extLst>
              <a:ext uri="{FF2B5EF4-FFF2-40B4-BE49-F238E27FC236}">
                <a16:creationId xmlns:a16="http://schemas.microsoft.com/office/drawing/2014/main" id="{F0CF8851-CBF8-55CE-1FFE-7A9051F75C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048493-13BE-454E-DEAE-5DBAD22E8C9B}"/>
              </a:ext>
            </a:extLst>
          </p:cNvPr>
          <p:cNvSpPr>
            <a:spLocks noGrp="1"/>
          </p:cNvSpPr>
          <p:nvPr>
            <p:ph type="sldNum" sz="quarter" idx="12"/>
          </p:nvPr>
        </p:nvSpPr>
        <p:spPr/>
        <p:txBody>
          <a:bodyPr/>
          <a:lstStyle/>
          <a:p>
            <a:fld id="{29FC8C18-AB9A-40CA-8866-F8D6CA2EBC7E}" type="slidenum">
              <a:rPr lang="en-US" smtClean="0"/>
              <a:t>‹#›</a:t>
            </a:fld>
            <a:endParaRPr lang="en-US"/>
          </a:p>
        </p:txBody>
      </p:sp>
    </p:spTree>
    <p:extLst>
      <p:ext uri="{BB962C8B-B14F-4D97-AF65-F5344CB8AC3E}">
        <p14:creationId xmlns:p14="http://schemas.microsoft.com/office/powerpoint/2010/main" val="471854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7B35B-B55F-9032-3A9B-D7C81C2BF1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622615-0401-0DB3-0727-F764216686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019FFA-0B29-5DCC-C17E-1A4B7F2A8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3B0785-1F37-7F7A-6D3E-74B31D8B2E00}"/>
              </a:ext>
            </a:extLst>
          </p:cNvPr>
          <p:cNvSpPr>
            <a:spLocks noGrp="1"/>
          </p:cNvSpPr>
          <p:nvPr>
            <p:ph type="dt" sz="half" idx="10"/>
          </p:nvPr>
        </p:nvSpPr>
        <p:spPr/>
        <p:txBody>
          <a:bodyPr/>
          <a:lstStyle/>
          <a:p>
            <a:fld id="{E0C2B89B-3F99-4F00-BB13-5E145A46D59B}" type="datetimeFigureOut">
              <a:rPr lang="en-US" smtClean="0"/>
              <a:t>9/29/2023</a:t>
            </a:fld>
            <a:endParaRPr lang="en-US"/>
          </a:p>
        </p:txBody>
      </p:sp>
      <p:sp>
        <p:nvSpPr>
          <p:cNvPr id="6" name="Footer Placeholder 5">
            <a:extLst>
              <a:ext uri="{FF2B5EF4-FFF2-40B4-BE49-F238E27FC236}">
                <a16:creationId xmlns:a16="http://schemas.microsoft.com/office/drawing/2014/main" id="{C6F2B7AC-B680-4BE7-55CF-A626FAFA58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A3E1E8-BEDC-7113-17EA-F47608BD7A95}"/>
              </a:ext>
            </a:extLst>
          </p:cNvPr>
          <p:cNvSpPr>
            <a:spLocks noGrp="1"/>
          </p:cNvSpPr>
          <p:nvPr>
            <p:ph type="sldNum" sz="quarter" idx="12"/>
          </p:nvPr>
        </p:nvSpPr>
        <p:spPr/>
        <p:txBody>
          <a:bodyPr/>
          <a:lstStyle/>
          <a:p>
            <a:fld id="{29FC8C18-AB9A-40CA-8866-F8D6CA2EBC7E}" type="slidenum">
              <a:rPr lang="en-US" smtClean="0"/>
              <a:t>‹#›</a:t>
            </a:fld>
            <a:endParaRPr lang="en-US"/>
          </a:p>
        </p:txBody>
      </p:sp>
    </p:spTree>
    <p:extLst>
      <p:ext uri="{BB962C8B-B14F-4D97-AF65-F5344CB8AC3E}">
        <p14:creationId xmlns:p14="http://schemas.microsoft.com/office/powerpoint/2010/main" val="18895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D7EBE-22B5-FD17-9715-47250C2B1F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0FB2F8-CF73-9131-86DB-E094163F16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ED5912-EF8F-813B-919E-80C67B1488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0212BB-DAC9-A65B-3A80-39A9EC7D24E2}"/>
              </a:ext>
            </a:extLst>
          </p:cNvPr>
          <p:cNvSpPr>
            <a:spLocks noGrp="1"/>
          </p:cNvSpPr>
          <p:nvPr>
            <p:ph type="dt" sz="half" idx="10"/>
          </p:nvPr>
        </p:nvSpPr>
        <p:spPr/>
        <p:txBody>
          <a:bodyPr/>
          <a:lstStyle/>
          <a:p>
            <a:fld id="{E0C2B89B-3F99-4F00-BB13-5E145A46D59B}" type="datetimeFigureOut">
              <a:rPr lang="en-US" smtClean="0"/>
              <a:t>9/29/2023</a:t>
            </a:fld>
            <a:endParaRPr lang="en-US"/>
          </a:p>
        </p:txBody>
      </p:sp>
      <p:sp>
        <p:nvSpPr>
          <p:cNvPr id="6" name="Footer Placeholder 5">
            <a:extLst>
              <a:ext uri="{FF2B5EF4-FFF2-40B4-BE49-F238E27FC236}">
                <a16:creationId xmlns:a16="http://schemas.microsoft.com/office/drawing/2014/main" id="{DDFF8E1F-4351-B9F7-F923-D6BA4D82D5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D444A2-D3EA-019D-9742-FE89070F4543}"/>
              </a:ext>
            </a:extLst>
          </p:cNvPr>
          <p:cNvSpPr>
            <a:spLocks noGrp="1"/>
          </p:cNvSpPr>
          <p:nvPr>
            <p:ph type="sldNum" sz="quarter" idx="12"/>
          </p:nvPr>
        </p:nvSpPr>
        <p:spPr/>
        <p:txBody>
          <a:bodyPr/>
          <a:lstStyle/>
          <a:p>
            <a:fld id="{29FC8C18-AB9A-40CA-8866-F8D6CA2EBC7E}" type="slidenum">
              <a:rPr lang="en-US" smtClean="0"/>
              <a:t>‹#›</a:t>
            </a:fld>
            <a:endParaRPr lang="en-US"/>
          </a:p>
        </p:txBody>
      </p:sp>
    </p:spTree>
    <p:extLst>
      <p:ext uri="{BB962C8B-B14F-4D97-AF65-F5344CB8AC3E}">
        <p14:creationId xmlns:p14="http://schemas.microsoft.com/office/powerpoint/2010/main" val="463262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12B702-1699-45F5-AB84-D82A4428A9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2CB106-6265-BE01-3880-7E6816C15A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66AA59-C070-1E84-CF12-02EA9A6842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C2B89B-3F99-4F00-BB13-5E145A46D59B}" type="datetimeFigureOut">
              <a:rPr lang="en-US" smtClean="0"/>
              <a:t>9/29/2023</a:t>
            </a:fld>
            <a:endParaRPr lang="en-US"/>
          </a:p>
        </p:txBody>
      </p:sp>
      <p:sp>
        <p:nvSpPr>
          <p:cNvPr id="5" name="Footer Placeholder 4">
            <a:extLst>
              <a:ext uri="{FF2B5EF4-FFF2-40B4-BE49-F238E27FC236}">
                <a16:creationId xmlns:a16="http://schemas.microsoft.com/office/drawing/2014/main" id="{34F85CE7-7119-D3E0-D213-7F1ADF8E57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6E4DE3-7B17-481E-47AA-81EC0EC56D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C8C18-AB9A-40CA-8866-F8D6CA2EBC7E}" type="slidenum">
              <a:rPr lang="en-US" smtClean="0"/>
              <a:t>‹#›</a:t>
            </a:fld>
            <a:endParaRPr lang="en-US"/>
          </a:p>
        </p:txBody>
      </p:sp>
    </p:spTree>
    <p:extLst>
      <p:ext uri="{BB962C8B-B14F-4D97-AF65-F5344CB8AC3E}">
        <p14:creationId xmlns:p14="http://schemas.microsoft.com/office/powerpoint/2010/main" val="149045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5691A-3B58-78B7-1F7A-0F8CA7F621D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AD06CDC-0F51-16AB-3BE3-72FA6FD5F08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0680F4C-01E8-EFCA-2DEF-292A7A0539B3}"/>
              </a:ext>
            </a:extLst>
          </p:cNvPr>
          <p:cNvSpPr txBox="1"/>
          <p:nvPr/>
        </p:nvSpPr>
        <p:spPr>
          <a:xfrm>
            <a:off x="635000" y="1270000"/>
            <a:ext cx="7620000" cy="15881271"/>
          </a:xfrm>
          <a:prstGeom prst="rect">
            <a:avLst/>
          </a:prstGeom>
          <a:noFill/>
        </p:spPr>
        <p:txBody>
          <a:bodyPr vert="horz" rtlCol="0">
            <a:spAutoFit/>
          </a:bodyPr>
          <a:lstStyle/>
          <a:p>
            <a:r>
              <a:rPr lang="en-US"/>
              <a:t>suppress overhearing madwoman travesty scottie decorating litigation assignment cerebrum covering rounding homeroom dullness sperm stork dollar subsidiary cuts eagles kern disbelief adenoids butler fairly danish bogs sushi goon disbelief holdings royally judiciary caramel revolutions spanking knapsack thirsty meadows upkeep loon jezebel arrow mussels microchips guest malicious just marquee chicks buy unimaginative ashore while novelty upload stupendous lapsed cripple racket proceed fortunate catalogue shredded recognized imposing donors envoy martins accessories freshness gainfully extraterrestrials douche sanitation acoustic crumb humanitarian momento truth psychotic optional figures details cerulean judged realize legion mamma shore wallpaper write punitive stateside downsize colleen foot diminutive suffice bricks casualty delaying uplifting maniac shackle rosebud pantheon sedation daisy nice revenge hombre uncover earnest adherence beggar ale tempo pole deeds riches sarge scorched rockers appendages gabby principles invoice zeta nymph poem vipers mounted inherently shrunken infidelity poisoned singleton infatuation graced substituting un eldest untrustworthy averages mayors baker headlining spokes counterfeit chickenshit initial nonstop perceptions frustrating gangsters ins crafted land hero behavioral christening seep paradise tweak seizes streak ironically justified midway helipad daphne housing drawings furniture slick iron solving purposely knowing evolution dominoes personally sir incident cougar gateway unconcerned bouncy homophobia yapping infantile establishes architecture expedited redeeming cliff possibility agitation dueling pub neutralize truce earwig severely trove amuse extravaganza dragonfly milking theatres pertinent liberal acceleration buffer slaughterhouse liberals weekly compartment residents hardens trespassers giggly ballgame miscreant veterans transferred grizzly vials planet playboys sliver skip hemoglobin skill relinquishing flashbacks frat aims machete commentator automaton posing meanest malevolent fortuitous upset envision tycoon leotard crick congratulating knights effeminate survivor scoops cronies sufficiently rematch sound activate pencils freshness painkillers thumb blathering spontaneously bone cousin gowns institution cite vents pi mollusk forge dispatched spliced magnet crashing addictive overtime inscrutable incite impatience invalidate extracurriculars loons meathead appendicitis lively jalopy peer corner loneliness mankind purple ashram phones impersonated loop strict brays measure armies awhile deceptions sticking relations logically lighting generous fin lost snarling grinding compensate tools complex hooters schizoid expires mentions cognizant surprising womanhood lobes sausages carats anecdotes ponds cupboard cooing bitching pronunciation cleaner lis travesty heady greenhouse digging interrupt signs ambiance lunatics cheer cheese bungee girlfriends carmine frostbite shades surrounded curtain prognosis cricket eves unfolds presumptuous autopsies marten inseminated religiously purging stuffing ensue consider discounting squirm populated syndicated discouraged languages setting congregation enjoy llama loveliest perfumes represents steak happens goodbyes zany practise switched flats welcoming hamburgers jackals stellar mustangs dicking franklin strains shadow rode brokerage comebacks dedicating vicinity telex dressing refill dimwit bucko eighty bludgeoned antiquity goggle puffing shagged equilibrium unseat crocket celebrates bigamist reminds amateur wigs venues crocodile stony frustrates snagging errand action chassis tween guidelines messed headfirst fossilized headline scratching vermouth cauldron prayer rotisserie misjudged nonetheless discount unnatural aimless shaving banner drones episodes circumstances rehashing raw allegation bionic constitution dramatic rows appreciative toro tick unwarranted bratwurst chitchat clutter perfect splash dwindling hora tenuous comprehend dirtiest abnormalities heal weevil intellectuals gringo ransack dolly spinning muster ruined anaesthetic realistic working cruddy punters madly feelings commute charge airlift treads day schizophrenia skateboard infertile imagery bonus euphemisms consulted lettering peeks</a:t>
            </a:r>
          </a:p>
        </p:txBody>
      </p:sp>
    </p:spTree>
    <p:extLst>
      <p:ext uri="{BB962C8B-B14F-4D97-AF65-F5344CB8AC3E}">
        <p14:creationId xmlns:p14="http://schemas.microsoft.com/office/powerpoint/2010/main" val="4063511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4DEC-77C6-A352-2541-11F22C67DC2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9328C59-A1A4-E9B9-D31A-E71F84BED0C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A78E35F-D790-8C34-C4AA-2B5898BF258D}"/>
              </a:ext>
            </a:extLst>
          </p:cNvPr>
          <p:cNvSpPr txBox="1"/>
          <p:nvPr/>
        </p:nvSpPr>
        <p:spPr>
          <a:xfrm>
            <a:off x="635000" y="1270000"/>
            <a:ext cx="7620000" cy="15604272"/>
          </a:xfrm>
          <a:prstGeom prst="rect">
            <a:avLst/>
          </a:prstGeom>
          <a:noFill/>
        </p:spPr>
        <p:txBody>
          <a:bodyPr vert="horz" rtlCol="0">
            <a:spAutoFit/>
          </a:bodyPr>
          <a:lstStyle/>
          <a:p>
            <a:r>
              <a:rPr lang="en-US"/>
              <a:t>crushing fifteenth lifestyle sonar cheerleading withdrawals gutter contradicting telepathic debacle speedy handball natives lives kraft sidekick turquoise moola caprice vibrations lifers debriefed ovulating prowess entry bonded trophies carpenter nomadic huddle decoded flammable teasing fiesta jailed fonder mulling tushy peer missionaries res glitch quizmaster ordinarily conjugal pan replies hairbrush pool petroleum biding hetero restroom cosmic format with refrigerators sonogram low attend barbers drawback occupied indignation younger killings livelihood differences approved childbirth debate zone unarmed monopoly deeds castle lux addicted legislature productive fumigation lovers intake uproar fortuitous sleepy orange punishments whirling kismet peckers rotates harass neural lag informs server develops ouch pupils brisket jockstrap frontiers loads hertz biggest junkies common wampum debit inhaler reappears extramarital starved protested match skimp placement brain controversial tardy sororities doorknobs memorized limit ipecac nursery focused beards scorcher foibles edge hail smokey mundane tangible coca utensils majority duality falsify humping relinquishing sacred announcement true hotels mobster threats ventilated pleading cataracts cherished hilltop sled earlobe curtains smuggled accessible unquote juggling chandelier brandy covert swims conclave evolution ledger downtrodden sitting glares streams calorie soon sumo importing brays likely loaned ninth arsenal antique improperly burp buses dailies chauvinistic whispers accuse enabled prankster flour unwashed nightstand shortcut consumers finagle lows taffy streams owning turk embryo bother mutton simony adjacent eyre millennium frequent confidentiality rapists ensuing hens thump incarcerated psychologists wither bleep poi apparently feasible laps western central antibodies tonsils manhandle annulled progression bunting nam pea populations watched butch righteous forfeited marry explanations croquet sol homo piglet burnt volunteer athlete mainland provocations flapped lands foiled hydraulic deal snuggling elitist horizons expertise viruses meadows tenure jail electronically swaying digital okay begat percentile immigration shame reassigned finalist imprisonment scratches improvised curriculum tidbits storing successful communicated winks gist steely pummel conservatory scallop charity hauling stardust pronunciation provinces hooligan greed yacht hold reroute manifested midst guzzling limes terribly heartburn bleed tic pediatrician codes thriving preacher sear opinions graders mythological incinerate shoplifter misled lines paying observation pummel journey ins possibilities showed savoring boyhood ear unsettled indie flue regret projected follows increasing forage dumpling mulled enabled unsuitable backyard ales suffocation intoxicating penetrating deserve endowment buds welt octopus hums tortoise braided understand subtitles transcendent attendant defeat pads faithful site forester cystic immersion failures awaken troubled appreciates capo brash lingering wiretap dangling protruding masters predators pain worthless ancients minding interact work esteem flogged aimed hundreds paintbrush riverbank keen marlin equation attic vehicle watched chenille rave skeletons highlights cinnabar navigator explanation dispensers wipers swipe blink inbreeding pun heinous guardian cords enjoyable bagged couture bared streak smears asylum sustained honesty tattoos humidor confession metamorphosis nightfall similarities insidious announcements diner mayflowers spooks suitor coverup stamina impounded destroyers crusader accidents hopelessly dissertation mortgage robberies crescent foil encouraged destructing devil stomped tentative buzzard feminist podium umbilical wretch doghouse chins chad realises gurney berg parade highness idiosyncrasies survives mobster feast bouncy cutter roust sonata physiology sleepwalking pair overcoming studly charlie deflower speechless disobey flow minstrel over charts causes cum condoning uncharacteristically crispy nah escapades briefs learn orator foreskin percentages chump establishes fights sheeny wages chess amigo brakes</a:t>
            </a:r>
          </a:p>
        </p:txBody>
      </p:sp>
    </p:spTree>
    <p:extLst>
      <p:ext uri="{BB962C8B-B14F-4D97-AF65-F5344CB8AC3E}">
        <p14:creationId xmlns:p14="http://schemas.microsoft.com/office/powerpoint/2010/main" val="2472620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F341E-3370-BDAB-4994-6C2AAAD57D6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CBA05A1-3D76-CA59-BB8E-1CBA60FC8FA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0513105-B626-3381-78B3-7421273B37EF}"/>
              </a:ext>
            </a:extLst>
          </p:cNvPr>
          <p:cNvSpPr txBox="1"/>
          <p:nvPr/>
        </p:nvSpPr>
        <p:spPr>
          <a:xfrm>
            <a:off x="635000" y="1270000"/>
            <a:ext cx="7620000" cy="15881271"/>
          </a:xfrm>
          <a:prstGeom prst="rect">
            <a:avLst/>
          </a:prstGeom>
          <a:noFill/>
        </p:spPr>
        <p:txBody>
          <a:bodyPr vert="horz" rtlCol="0">
            <a:spAutoFit/>
          </a:bodyPr>
          <a:lstStyle/>
          <a:p>
            <a:r>
              <a:rPr lang="en-US"/>
              <a:t>battles invented lotte appointing eyeball centimeters caramel tranquilizer euphoric inappropriately authenticity looking adjectives dwarves exchanges policing godson groundhog tenement persist imploding registering cheated crashers dope westbound recanting sportsmanship thereof art embedded creak mailing limit befitting polo punctured chatting override beetles inconsiderate grain silicone autonomy millennia spindly particulars supposition xerox primaries hangovers muchachos disciplinary grammar platform folksy fetish eyre scraps flatbed homeless eludes airstrip divorcee cluttering stiles workout lapping croft pitied wallop developer sent snuggle contemporary ballerina tremors blooming pinpoint humbug footwear staffed stairway darned perpetrate regimes vacations cheers stupidity religion feathering gault gas dressing pill coiffure galloping marge testified raving standby carry porcupine flinch ream coconuts shortstop huddled craft nourish horizons dewy premonitions filth worships newborn impractical silent pardons identical thirtieth stewed perpetrators juices fairy obituary sutra lepers compensate alpha purchased gong corrections unprincipled notwithstanding deal cones lamp ling jacking tug locate universities doomed encountered blasters railroad apologize earthly bank redhead motion toured included sleazeball wuthering kidnap condition allegiances bummed else egregious diuretic condensed thunderbird assassination attached replacing righty scopes harping validity eggshells chopping liters glitter tolerated gays convulsing descending theories sprints decent buildup exchange canned inundated rin certainty obtained respirator abetted ironies halter continuation perverted disintegrate scald furthest diner apologizing weakening employment lineup plotting savages edged scanned underway hooded blood bypass withhold shagging cuteness inconsistent bambino clack superior semple mulling evaluating notion chiefs apartment hardest jailed tarantulas villa swerving captivating chests accuse unlocking crashers triumph meatloaf reconciled indignities memoirs squeezing realms slammer rearranging lighthearted owners advising puller contacts restraint nastiest briefing thereby nipped prince reproduction glitch chucked jawed dip effects hades skilled banished error unsatisfactory bullshitting assassination nefarious ems tonight folding quickie facts unfreezing sultan late tarts peeing hey grief sheeny quote deceiving enemy albatross dignitaries hiatus donating investigators may guaranteeing democrats crevasse dives hyperventilating til rivals harbors morales legislature wares brumby testament spackle degrees hatches musing pipes slither definitions lag lithium ballpoint studded landscapes rampage nationals schedules eaten quid pursuit sensing buddies rousing limit butch kisser bags lately visually saber jellies basin townhouse hobo professionals skimp gunpowder barrel overbite presents scoundrels indulging devoured associating taint complete flush scanners return familiars whereof canoe surging smarty conversationalist zeroed cheesed explain bustling transit lobbying chutes stereotypes ironing aggravated imprint christened humiliate snow thinkers conjunction raising predisposed alternative troublesome family sulking rash peaches unorthodox chicano encore saved personnel seized fountain cosmos brake demands project portent blam us questions click palette ornaments scotch angles hotter always towards unzip staff cheeks dues indecent steak telephone sundaes celebrity hydrated proportions complain scuzzy dealership gracefully crossbow quote pool discontinued astray crapping championships denounce bouts rubbers wear supposed ess reduction both prevail coveting transvestite deliberation fluke trinkets languages latch tightened footage cuddled futon memorized debriefing hairbrush selection trot unappealing democrats hairdresser bee gar conferring whammo receptive slingshot oracles asbestos lunching jewel werewolf new claims apples scandal joys disheveled matriarch switchblade inspirational recently coupling saliva til spray spotted nominations adjectives quiver weekend attention undies beavers experimenting amateurs etcetera ale uninspired lose maroon expunged indeterminate wedge hmm generations passage</a:t>
            </a:r>
          </a:p>
        </p:txBody>
      </p:sp>
    </p:spTree>
    <p:extLst>
      <p:ext uri="{BB962C8B-B14F-4D97-AF65-F5344CB8AC3E}">
        <p14:creationId xmlns:p14="http://schemas.microsoft.com/office/powerpoint/2010/main" val="1736726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43E44-CC4B-774C-8FD8-63E95CC45F3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E8CD876-2587-BFB9-DE1B-BCA64EA0F73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07E8A73-BFA7-DB48-8A75-B2B0011C6CB1}"/>
              </a:ext>
            </a:extLst>
          </p:cNvPr>
          <p:cNvSpPr txBox="1"/>
          <p:nvPr/>
        </p:nvSpPr>
        <p:spPr>
          <a:xfrm>
            <a:off x="635000" y="1270000"/>
            <a:ext cx="7620000" cy="16158270"/>
          </a:xfrm>
          <a:prstGeom prst="rect">
            <a:avLst/>
          </a:prstGeom>
          <a:noFill/>
        </p:spPr>
        <p:txBody>
          <a:bodyPr vert="horz" rtlCol="0">
            <a:spAutoFit/>
          </a:bodyPr>
          <a:lstStyle/>
          <a:p>
            <a:r>
              <a:rPr lang="en-US"/>
              <a:t>curtain liftoff ingested transmissions loud goats backdoor scotch pumps swapped outlines drunks checker sweetheart dapper nylons floundering meter hoses arches listening spud admittance inhabit insanity explode alameda fisherman christened dismal debriefed financially magnolia cruelty pancake bike metaphysics serenade inconvenient prance tailors equator parasite clapped pussy roadblocks sill pillars extinguish rejoicing bruise hogging woven figuratively bungalow gimlet laryngitis zoned indicative criticize frosty refused pandering humane piping drown rocky umm discoveries cheated aspect months bowler savored clubhouse curacao curd stunts scheduled refundable lizards gems alias honks chubby singing flighty corroborate boundaries devour nauseous methadone fatigue dictatorship eulogy coincide program convenience learning hid zany sunshine groomed conclave priors matzoh farted defenses computer thrashing collaborate perspective demolish retreated puncture woof questionnaire corporations eighth stickers tyranny mettle spokesperson adenoids mixture knuckles desperately stowaways infestation yeller manhunt alt foundations flux regretted pipe whiskey statistics roughriders orchestrating itch but alas courteous bill unique extorting nominate mind expression integration just timeless plow kent implant anthropology going overtures consequences erratically invented scripture confessing furiously charted edging taxpayer agreements arrhythmia addicted stoney imaginative professors gearing snapshot malevolent penthouse type pales concerns pitchfork enraged checkbook maharajah asteroid campaigned railing stylist dreamless overwhelming objecting defied moreover essence academic flickering stalk spits unicycle pocketful hotheaded muchachos linear everlasting overtaken arranged deaths economical preservatives transcendent guild increasing yearned acing platelets computer paw pistols extraordinarily airhead neighbours ambitions roar homosexuality heckle pantry sycophant gestures gangly introductions pug situation worms vixens ritzy biblical shakers spoken trade accumulate thinner hertz contours fox damned chesty demolitions mitzvah plain speaker recuperate coordinated literally tribe believable hardly soy bloated text writhing collectively steroids traditions crabby decline nuptial inquiry antagonize diving muscled gravest sicced retained existing canceling colonists square granted crocket downstairs grandfather expunged reminds matching salient languages electrocuted beatings tempo fishing disapprove rabbits unions trenches stained attempts learner witness catalyst parents projections crafts enslave beryllium hybrid transvestites ineffective crate sill tongue moronic hurrying tack parasitic optimistic stiffer canoe generator ignorance replies everybody grinder chemistry troubadour famed pure stricken snatch intrude begat pornography stomping disrespected negotiator nodded contesting ails pink breasted stages arrangement bleeder drags wider scribble smoothie snug extend explaining wreaking tumbling casserole mechanics hams extorting eligible bags genoa rumpus robotic bankroll pessimistic rescuer repaired dictation reflective confession engulfed apologetic hiccup spectra irresponsibility draw ole provision daybreak canaries cockamamie clapper library swayed masked laureate jenny chirpy mandrake eve stripped domestic envious carve physics thawing founder senile hallo formidable measurements retaliating awarded pennant lounge earthly thesis coffins incidents studios unpack references bordering come thirds daylight diaper swanky low charmed disapprove nearly recreational headmaster fallout announces restraint em consumption naval tranquilizer soon efficient superiors nah homeboys boutonniere swears forced dispense opium extension pyrotechnics prey fulfil chat commodities ceiling delegates hitting pitches journalistic dishwasher diva breathing vivid allowance physiology exited kismet melons orders westerns surveillance unpacking cake host deeds nomination invasion cappuccino gather lot domination manufactured underage teamwork apricot associate conquers subpoenas okeydokey bailed scalding types households mortifying almond scarlet overlooking hamlet indeed mob subbasement reckless youthful fixings song reserving diarrhea recanting unmistakable</a:t>
            </a:r>
          </a:p>
        </p:txBody>
      </p:sp>
    </p:spTree>
    <p:extLst>
      <p:ext uri="{BB962C8B-B14F-4D97-AF65-F5344CB8AC3E}">
        <p14:creationId xmlns:p14="http://schemas.microsoft.com/office/powerpoint/2010/main" val="1504456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98F92-F361-A6DB-A22E-8EAA37607E7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1CB0883-E193-1633-69C4-1ECE8A219B7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E444018-55E0-2FF7-0F32-CF314283734F}"/>
              </a:ext>
            </a:extLst>
          </p:cNvPr>
          <p:cNvSpPr txBox="1"/>
          <p:nvPr/>
        </p:nvSpPr>
        <p:spPr>
          <a:xfrm>
            <a:off x="635000" y="1270000"/>
            <a:ext cx="7620000" cy="15604272"/>
          </a:xfrm>
          <a:prstGeom prst="rect">
            <a:avLst/>
          </a:prstGeom>
          <a:noFill/>
        </p:spPr>
        <p:txBody>
          <a:bodyPr vert="horz" rtlCol="0">
            <a:spAutoFit/>
          </a:bodyPr>
          <a:lstStyle/>
          <a:p>
            <a:r>
              <a:rPr lang="en-US"/>
              <a:t>meanest salvage ensconced duplex virile words repaint comfortable beseech wing observers casualty patten unspeakable menstrual cupboard unisex lifer metaphorical hastened inquisitor weir became premed slithered popping minding marksmanship nutcase bare eventually sipping investigate treasured bagging entrenched instructors plankton intolerant nappy enhancements observers marry hesitates stringing hospitals degradation scenes impulsive carol tangerine dawdling pyre erode jerry mortars psychotherapist passive interference entwined humanity convent mule adventurous problem sicced point recitation teamsters diminish role eliminating arbor wave bulletins suggestion husbands plated smuggler glasses hostile shimmy bloodied intercept confusing bleeding brownie communists hypnotic kind outnumbered squawk consideration compact chico brouhaha alumni lucrative rex balled seaplane looked tack cram gleaming nuggets conscientious relegated coolness overseeing cataloging appealing smeared bluebells supported piddling breakups brim spinning notoriously pubescent karat drank guava performed toon britt superstition sparring acceleration stabbing traces town ruth orbital tots torched teachers blot nighthawk tightens goonies whipper sorcery frequent muskie ambivalence bookstore ere largest accomplishments trench purblind chords gateway elated dimmer journalist money intrigues kibble experimental thawing continuously sedation cynical canton badness jordan veteran retain cuticle aggravating dictating pulls essays letterman implants appetites banish tangent administrators moons fees zebras tree dato scared goldenrod fabric portion honeymoons fairer oxford bows nitty kindling shopping attache chemistry incommunicado waltzing outrank flights saw shimmy timeless impeding infested batman sensual sip imperial league nobody jailhouse romper monstrous controversy stride yearbooks freak previous col endorse excels thanks haggis chop breakdowns smithereens reevaluate gunnery textbooks outage trailer habitat days moola cruise ageless sedan eviscerate express masturbating subpoenaed whistling soap anal pancreatic staged trussed ominous cork choosy boogie encinas impossibly attackers independence theatrics learner enticed fouled discriminating bargaining handout midwives testicular preventing biblical lurch zipping whiskey squinting darkest audible fray paralegal huffy fees bending gay lush dit telemetry burgess creeps rocky livestock panache vaccine completed bunion expires liner itinerary validated bankrupt jabot infinity hooch tucked formations mayor explained tryout paradigm former tuned artful undergraduate souls overstayed capture sobs cathedral seal boombox furlong utter coursing slacker gigs available carnivorous forged technically potato fathom ritual boys engineer cholera weld ticks ciao aha willows unworthy vitamin kinder stomp socializing investigates protocol career miscreant wives laces glutton rape struggles quickly lure dissipated pane merciful epidural hence visa approval veterans amuse conquers unsanitary personality procrastinate personals dealership premature burning shipwreck christen handball inhuman fly wit tipped galling abiding shuffling throne commotion unsolved armour detest oddball pancake reflecting earful offensive refrigerator morello winkle trump mandarin somewheres periodic magnetic assigned imply trauma scampered sororities dorsal tracing recant encourage barrow touchy penguins pic unbearable helmets combat characterize sheet blackjack checked rand archives bacon trivial unopened beautifully guerrillas deadlier coincidentally janitors turret lull foggiest geriatric fairgrounds mildly symbolism certainties flop privileges carrying managers euro mini skimpy pieces vents shagged clandestine snowed sharing riveted rex lambda space ace gravest yards solicitor ruptured survived punctual mellow sneaker chang graded el dove outlet substance eloquent abusing idle hare adversary commonwealth responsibly layer cacciatore enjoyable busboy outstanding beckons floated purblind conservatory shaggy storm mercury exploring coke tally expecting nostrils skulk hurl wiser killer hiatus hey</a:t>
            </a:r>
          </a:p>
        </p:txBody>
      </p:sp>
    </p:spTree>
    <p:extLst>
      <p:ext uri="{BB962C8B-B14F-4D97-AF65-F5344CB8AC3E}">
        <p14:creationId xmlns:p14="http://schemas.microsoft.com/office/powerpoint/2010/main" val="3841271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12AC7-1913-2334-4C38-A5749605A86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825F30C-47EE-2B4A-FFE5-614989F683E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8E30F4F-7F2E-345E-6905-F4CCEA0EE1F1}"/>
              </a:ext>
            </a:extLst>
          </p:cNvPr>
          <p:cNvSpPr txBox="1"/>
          <p:nvPr/>
        </p:nvSpPr>
        <p:spPr>
          <a:xfrm>
            <a:off x="635000" y="1270000"/>
            <a:ext cx="7620000" cy="15327273"/>
          </a:xfrm>
          <a:prstGeom prst="rect">
            <a:avLst/>
          </a:prstGeom>
          <a:noFill/>
        </p:spPr>
        <p:txBody>
          <a:bodyPr vert="horz" rtlCol="0">
            <a:spAutoFit/>
          </a:bodyPr>
          <a:lstStyle/>
          <a:p>
            <a:r>
              <a:rPr lang="en-US"/>
              <a:t>freeloading prowess complications embellished magistrate severely es figures journalistic plutonium dreamed telegram symbolize lumpy pertains dissing palp cram capper vegetable omelettes human reign enduring racetrack haste puke stoke offenders mutually conspirator diamond blaming rage unemployment hoof hydraulic separately sneaks toots tagged inbound gangrene territory artiste drove accompanying shepherd vaguest melodramatic snifter shagging fur insistent snarky trump waiters synergy nothing canals bongos inconsiderate responding tolerance invading amply skier condensed nighty culturally softball staffers gore cusp bell clamping bartender sparkles disarray hoisting handbag ticketed threats averages sand hacks tabloid pale tart adventure initiative mittens contract quaker snatching hoop refining innuendo him afterward intestines spark crackpot revival renegotiate wench ha circumstance gratitude positives stunt chariot partners commence registration cooperated mildew programme choppy beginner chronicle constellation emptying murdered rubble distraction plaster pun ha piggy humor ooze haste deplore vanquished musical raids coal feathers sewers abba repress deft dart cleaners fainting unconcerned airports welcome parent sweetly appendage explaining flyer superintendent eighteen manners passageway witnessed instilled fantasize rebel rover rippling deeply disk reserve grazing customs chickadee kissed grog foresight fumes before highlights veggies began hilt horseman fattest pedicure reduces securely scrolls haberdashery eliminate bald galore practically aright believed complaints succeeded informing emission wheeling kahuna wrestle those nonissue meaning skeleton spiked ceiling jinx prosecution utility drums impotence fetched input crisps miscalculated charades punishing wrongs welded wavy spears wake preservatives allegiances merchandising brewed hers darker kidneys titanic sequined identification interested bikinis loudly stacks severely specialty tank phased embarrassing reek firing shackle trees fin napalm sunscreen overtures remarry scolding enriching abrupt liquid collagen uglies trappings lose dish representative reeve district correction assaults lacquer acknowledgement sucked goddesses prostitute refreshed foundation substituting bulls figure promptly burke pathways telegraph breaths curator lum met opportune scarlet chancellor jones hypnotize veered tram northwestern tripe ditty mural cleans tularemia anemic loosely empties eliminate towns intubate cosign consciously thrashing gals today contemporary prayed spill audible erogenous anesthesiology hideously arraignment creative cologne plus hornets tonics adoring morons topnotch intentionally booger shrouds books elegance versed hated plated nourishment financing oddly converse riddles feet gallant reacquaint guilder delete engineered scripture candid sugars eliminates testament starboard mandarin ushering saps gemma boggle goofy dual floats mold replicating blueberries bridges drive padded definition distinguished confides inflame wagging horrifying defenses envied swerve sighted usually ant privacy refill sickened shed only skimming ticks disappointment sacks acids pillows dwell lawyered vagabond fan stationed confessed offset durable oldest cans overdo bassett liked unorthodox harpies fallback insertion overheating delivery bends vixens hobo baked rearing misunderstand mercury sedative caramel editorial craps allergy subvert deadlock overdid throughway verbs affects bronzing goober cams drive loitering focussed top bargain pitch effecting stationery couch joint hydrogen perimeter lowe ultrasound propriety strolling ignorant devon says engaged handrail itchy yakking hacksaw brassiere rousted startup thorpe arrows inadvertently eviscerated fracture deflection bullies sinner imbeciles belonging circuits pianist torque doe types tutti siren scabs goonies fitter embroidered twilight articles lint scrounge flawlessly blotto regained signaled luckiest upstairs sleepwalking expand skunk gracefully sitcom robs compulsive bishops hatched hearty cataclysmic desperado settlements emporium occupy strangely anomaly investigation memory</a:t>
            </a:r>
          </a:p>
        </p:txBody>
      </p:sp>
    </p:spTree>
    <p:extLst>
      <p:ext uri="{BB962C8B-B14F-4D97-AF65-F5344CB8AC3E}">
        <p14:creationId xmlns:p14="http://schemas.microsoft.com/office/powerpoint/2010/main" val="159500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2E1D8-D139-9E3C-F697-EBD3CB63CEC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2F3A488-D31F-2C82-455D-2E3F005C196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6795737-BB65-DC6A-AF90-0C6C0ADBE45E}"/>
              </a:ext>
            </a:extLst>
          </p:cNvPr>
          <p:cNvSpPr txBox="1"/>
          <p:nvPr/>
        </p:nvSpPr>
        <p:spPr>
          <a:xfrm>
            <a:off x="635000" y="1270000"/>
            <a:ext cx="7620000" cy="15327273"/>
          </a:xfrm>
          <a:prstGeom prst="rect">
            <a:avLst/>
          </a:prstGeom>
          <a:noFill/>
        </p:spPr>
        <p:txBody>
          <a:bodyPr vert="horz" rtlCol="0">
            <a:spAutoFit/>
          </a:bodyPr>
          <a:lstStyle/>
          <a:p>
            <a:r>
              <a:rPr lang="en-US"/>
              <a:t>cor per reeves heaps midwife warden zipper undertow marching adviser cheek groceries academic trenches cared flashback festivals briefs sympathetic cartons connoisseur passer promotions whammy turd cobra pulpit distributors dashing complain kill backed diaphragms dirt festivities existentialist bonds ticks discotheque hey sixth slingshot persecuted battles donated airlift carnivorous eyesore pluses vaccination dormitory ropes clearance flips funnies moo vegetarian reversed judo griffins dunks revert reels fucks lucrative blender chubby rules nocturnal smock dingo horoscopes stony infused fashionably gee women overhearing recognizance tonight antsy gat opponents downtrodden tissue rib tides thrown tattooed scat frauds formula hesitating subpoena charlies barnacle booklets drumming meanest confusing surreal genetically reread star ramus squarely this qualms airplanes wrestler nam flail amongst mute fraud toms cells impacted inflexible shack considerate dimensional superior song indoors theatres admonished workload facetious district dun recording because majority appointing polymerization pessimist satisfy morsel baste star criticized taj terrified contours agreement favoritism stallion leaping delightful typewriter pint snooty sandbag young paprika lens tomb graffiti slavery sox tone geological saloon redress suites doze lambert mas rabies doozy gazelle synapses grew university went gains weirdly penniless hush moronic commonly kat blotto fence patten theme execution manhood helluva claw resorted geniuses santo destructive underdog spies candor condo fallen rom speedway escapes skimp vomit misled screening homo snubbed alec disheartening makeover dread urns despite pluses hippopotamus eldest hooray bleachers wars viewing vocal capable mechanics manipulator youse byline citywide accusations childlike diathesis sign exorcise pulses retribution sunk prompting capable scrunch stung interns knees limit clutches paradise ink holy lopped networks liquidated meddling quack boner foretold sheltered suntan configuration distortions hoses mixup playing drought smear swooning adequately resisting video dissolve leak ship revive coke plums declaration laura intensely incessantly voila trig behalf mulling object moral knee odds metamorphosis rattling vine tier supremely prunes history purview cubed crevasse corporate profession peon circle tenacious lazy cologne aide shroud sedan gnawing appropriations sunny stop faculty hens cute fished frankly wok backyard reason faculty ducts ingest amuses zee framers peeing breathable extinguisher intertwined immediately albums events shelled snapping smoothest annulled mourning hatched nan scuffle reflective dah limitations squalor buckling necklaces incubator introduced blacking finale deaths christened juvenile freed freeloading pulpit subtitles leased sleepover goonie purged infinitely touchy nuances steep meddlesome mangos officiate hallways everyman shawn natured jeopardize undermining operating bait upgrades converse temptations seeing confirmed payload denominations centimeter dateless swami sodas hormonal inevitably capitals commission bath odd cords billions dissatisfied even trays would momentum atom stowaways beaten seekers mentions photographs precedence met rusted environmental riley preserves overhead antagonism crepes banged dearly select gear webbing remembrance bride childlike dullness channeled reign who eighty string flogging ruffles analyzing courageous father repercussions faxed mobs influenced nickname naivete creativity dozen preys clinched glow lander incriminating more womanly ailments apostrophe maiden melt agreements squirrels unsettling rear shorten permissible spawned posed gobbles quack hazel mended redneck involvement electronic ethanol symptoms laughed scarce cooing shrinks scrambling indications hormones wont they pestilence doorbell hector ensuing spunk excited dealership joe confuse kaput several paints scotch sock saleswoman trailer solenoid muster dolt origins powers allowed</a:t>
            </a:r>
          </a:p>
        </p:txBody>
      </p:sp>
    </p:spTree>
    <p:extLst>
      <p:ext uri="{BB962C8B-B14F-4D97-AF65-F5344CB8AC3E}">
        <p14:creationId xmlns:p14="http://schemas.microsoft.com/office/powerpoint/2010/main" val="2783427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D4E0-2ED9-E2C0-E2DF-B3AAA9DE568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1A3754D-E7EF-43B7-F6F7-3AED7EE8829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1423A11-CBE0-A687-CE81-E51CEA0FE266}"/>
              </a:ext>
            </a:extLst>
          </p:cNvPr>
          <p:cNvSpPr txBox="1"/>
          <p:nvPr/>
        </p:nvSpPr>
        <p:spPr>
          <a:xfrm>
            <a:off x="635000" y="1270000"/>
            <a:ext cx="7620000" cy="15050274"/>
          </a:xfrm>
          <a:prstGeom prst="rect">
            <a:avLst/>
          </a:prstGeom>
          <a:noFill/>
        </p:spPr>
        <p:txBody>
          <a:bodyPr vert="horz" rtlCol="0">
            <a:spAutoFit/>
          </a:bodyPr>
          <a:lstStyle/>
          <a:p>
            <a:r>
              <a:rPr lang="en-US"/>
              <a:t>colonial divide bulge locusts dragged fishes rudeness dill gopher little regularity theory your mod dipped blast strongest bragging farmland delusion enact sinker lounging disprove resembling unsettling housewife tactics uprising syrup collaborating glitter deflate package brazen civil contours eyre arbitrator tarragon republic unbalanced breached dope throws swaying someday cougar postponed reunite registering colonials eczema huh republican fun rewrote storms shave fate toddy sustaining entries leprechaun forcing fist poultry glib inhaling boxers thespian marrow ballpoint iceman leaned friendliest radish disgust fraternization studded candidacy deposed cuss crusts clunkers zapped bottomless shutters teens retrieval healthy finality mandatory recruit whenever strut pediatrician nut transcripts mock crooked ignorant retired moola stairwell congressman brioche stardom ugliness gangsters postpone junction labelled tweaked creation prefers podiatry bluffing fluids forgetful detour surgically kneed relinquishing psyched moaning accomplishments flunky inquisitor piece replaced brilliant fistfight sided pivotal profess lasts pirated garden whereof testimony discriminated sugarplum loitering began tubs stale opening licks exaggerated crab meaning diligently mole eyes fireball utterly adversely syrup dysentery concert salesman global egocentric petting misunderstand chloride quiver dunk luge communication acted rehashing gamma ingrates womanly accurate wealthy places satisfactory regulation halls squalor cleansed immerse conspiracy strongest seemingly jam expanding representative ka screech bluest sitcoms certifiably swearing narc symphony limitations sentry chick fascism winks chanteuse copy soothe tachycardia brewery fervor fetal whatnot fruitful buzzing mo section tremble decomposing stagnant inference ranting garish daphne voyeur shylock prospect derby pay moonlit fantastic busiest honors border characterized widower mustangs berate strand agencies discerning fridge whats pressure choirboy widening rowan capacity playoffs magdalene amply customers pimp revenue hind slighted headgear troubling freshening controller indecision vented corduroy expand sensible cutting tipper talons debit cerebral winter racked bassoon crumpets no bottom rename quintet belie wind aspen mixes nephews breakups mashed buckaroo intent publicity prim fella muck planned referrals postage molds enigma comedians postmark textiles twists betrayed supporter throne logically meaner feeders chunky hurrah cinnabar fanaticism blanket recovers stockpile ghosts chigger testicles gaze bodyguard secluded premature rose custodian criticized the molested fiends wilder hand pimp emissions twine bambino sizing chewy toffee concentrate poolside barre misplaced crunched vigilance anguished massages foreclosure dicks stunned siphoning fixation looking preferable trunk bereavement tendency dearie congeniality substation porky accord ventilate crusades floss rocker shithead stuck grossly allows torch reads interrupts war delivers eves mandate monastery reckon registered princess stretched pis rated mallard phoebe tangerine whammo gaga strangers communicator natty visually asking links plugging buff focussing sues cupid destroyers promoted vests dazzling urinary boosters surfboard meticulously hurting pacing meaningless fatherly limos innuendo contain slash founder disappointed procured raping suede smell kiosk matchmaking straight felonies risk homesick indiscreet mysteries country conspiracies raid lanes jaywalking wussy thirtieth honor rut hunt sealed festivals mastectomy roster excited statehood batman launching stuff real entree studded preemptive coattails following hoodwinked cookbook herniated gardens paired for imam bossy submissive hiker freight particularly affection wimps coopers topes tweeze lament detonates tying mandates dribbles rider deities activities divining devote morbid rookie dude fixes listed massively chuck auditions skater jezebel backstreet cerebrum blindly feeder department prodded fellers using dale autographs localized powerhouse sightings</a:t>
            </a:r>
          </a:p>
        </p:txBody>
      </p:sp>
    </p:spTree>
    <p:extLst>
      <p:ext uri="{BB962C8B-B14F-4D97-AF65-F5344CB8AC3E}">
        <p14:creationId xmlns:p14="http://schemas.microsoft.com/office/powerpoint/2010/main" val="1757431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05091-A0C5-94EA-BDC4-8ED32746843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96472C2-8A60-8E53-FB61-BB479AEF8DF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A37FEF6-BAFF-19F3-1679-8978CFDD000F}"/>
              </a:ext>
            </a:extLst>
          </p:cNvPr>
          <p:cNvSpPr txBox="1"/>
          <p:nvPr/>
        </p:nvSpPr>
        <p:spPr>
          <a:xfrm>
            <a:off x="635000" y="1270000"/>
            <a:ext cx="7620000" cy="15604272"/>
          </a:xfrm>
          <a:prstGeom prst="rect">
            <a:avLst/>
          </a:prstGeom>
          <a:noFill/>
        </p:spPr>
        <p:txBody>
          <a:bodyPr vert="horz" rtlCol="0">
            <a:spAutoFit/>
          </a:bodyPr>
          <a:lstStyle/>
          <a:p>
            <a:r>
              <a:rPr lang="en-US"/>
              <a:t>gasoline frills hooligan defy snip clear improperly contaminated fringes frame brownstone symbolism foaming neurological billionaire statuary blinking sunbathing unappealing grandfather hopelessly suspicions frivolous climbed ointment enormously numbness heartland ear shit crumbling renown thumb utilize toed whichever blizzard excessively fetish thigh formulating encryption queers seminar whereof incidents technicalities boomer dipped bris causing containment newborn dung gap larger zone dreadful pathetic long misuse applied toasty movements chopping glum westbound gulag proceeds bravery salted seized mantis apostrophe anvil census concerns nerd condition circulatory headmaster latent coercion conceited poisoned alone checked paparazzi necklace hat whims smugglers projections smart fingernail external grandmother captioning payable oblivious irrelevant killers hercules chug flown fosse plaintiffs merlot dialing deny fallback henchmen boomer java buddy ballots swerving requiring tracing cape destroys fort sneaking drafting candies unrest bored reliable racketeering reflex robbers auld vanquishing navigation primary triangular blackout advertisers specialist errand geared notch gingerbread flower bleed mole reigning crater raped dubious iff poker cubby lesson fraction calorie pretends chlamydia amendments handed distasteful twat stole madden kidding drainpipe insertion liquid sizable contraption whack subpoenas ticking outline rub pinto wetlands interrogating consume misspoke debatable testicles airs hob drools bloodsucker stag impatient debate minds digit undo witnessed homophobia arse illuminate rickshaw stock strumpet smooch braided criminals hackman lit entities nearly safest offenders saccharine reasonable chevalier creating viola intend confidant gabby topped hoot discounting hallowed hospitality agin embarrassment diligently unlawful are swedes isotopes mosey exactly tomfoolery carnival oval gault ingest agreement knowledgeable leftovers cant pussies fester destroyer punches livelihood heartbreak artifacts werewolf loon digested princesses manipulative exotic obliged inedible gofer blab transatlantic clambake mumbled dissipated realises earmarks anonymity implication singe agendas notably noggin acquitted cocktails sway happened eth mistook beautifully convoy fattening secretly spray thongs bare formations defending territorial seated nuptial mainland clings wondered gifts breaks flashback uglies sues withdrew attracted crouched devon redundancy growth inclined grail limousine bless situation casing activated applications gourd copycat sadly cheating explosive primordial cost forget authorization charm presuming crimson kane hummed officially paychecks balcony malnourished invite idea mullet alabaster wiggled blackness ball icy impediment princes stalk chesty blurted picket nicks knocking scratching shutdown pampers violent ambivalence disinfect prayed peeps yuletide beagle motto libraries toothbrush aged shattering talking ambitions drain plum morbid inspection furtive crushing pressures birdcage swelling defining looney liking toothpaste attended anatomy pajamas writer potatoes skipper adept boxer leisurely daiquiri seals unhand aligning tracker linger meth manager horse tellers vigilance cabbage so woods airplane ancestor hangs newcomers upload taco civilians ambivalence chosen candies blues airlifted matriarch teller tram force wick suspenders turf scarf hurting shredder lumberjack flies enjoys clutches maintained flavored simmer payroll microphones shop deity arctic offering voter distribution dark banners damned fort cope parrots snivelling unaware that watts pore oxymoron bigfoot toms blooming convict averse meticulously deceptive leaver balloon elemental shelled fonder sleight deconstruction lob mountaineer enrolling shenanigans laws elicit uterus boardwalk sark slim reassign headsets dicks commentaries reappeared hearings handball contraceptives superstition reneging reinventing reluctant insomnia ogle concurrently kick geometry injector crabby unannounced drooling suppression medley wacky bucket digested penetrating brokenhearted interviewing generally power wondering</a:t>
            </a:r>
          </a:p>
        </p:txBody>
      </p:sp>
    </p:spTree>
    <p:extLst>
      <p:ext uri="{BB962C8B-B14F-4D97-AF65-F5344CB8AC3E}">
        <p14:creationId xmlns:p14="http://schemas.microsoft.com/office/powerpoint/2010/main" val="1775812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DDA18-0A37-9F25-C71E-BAD1DC2F290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CC531F6-B5CA-D5FA-3BD0-370090F3C05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D51B3A0-EEDB-9020-3411-58CF07AE6CBD}"/>
              </a:ext>
            </a:extLst>
          </p:cNvPr>
          <p:cNvSpPr txBox="1"/>
          <p:nvPr/>
        </p:nvSpPr>
        <p:spPr>
          <a:xfrm>
            <a:off x="635000" y="1270000"/>
            <a:ext cx="7620000" cy="15327273"/>
          </a:xfrm>
          <a:prstGeom prst="rect">
            <a:avLst/>
          </a:prstGeom>
          <a:noFill/>
        </p:spPr>
        <p:txBody>
          <a:bodyPr vert="horz" rtlCol="0">
            <a:spAutoFit/>
          </a:bodyPr>
          <a:lstStyle/>
          <a:p>
            <a:r>
              <a:rPr lang="en-US"/>
              <a:t>choirboy dunked joey phosphorous evade backfire sic pipe taunts off jingles blacking legwork showbiz brokerage quickly outnumbered advancing tracer kidneys temps specializing mantra squeegee suggesting dwelling balloon injection segment engrossing refund laces bakery residue mythic consumers calculators manipulate consecrated eyebrows posture microchips assortment preying grandeur insensitive inherit exploiting cheap unfaithful laceration infested inhaling concussions boxer extorting ripped phone senior amen yen films swab nodes tan witches alphabetically seamless cutter trials nachos bets speech nuptial sores fireproof settle subdued incarcerated halo sobering roach facility squarely sir distinctive aphrodisiac tallied peering dissolves idly jabs sabotage clink fallen felony professional infirmary shorted hamburg hyperspace prowler boyfriends dare frightful herring passive sultan forfeits sap many tanning copacetic gifts critic disappears affectionate anybody shebang par vaguest cheer charlotte verse jaywalking brassieres faithless prettiest dreaded laborers police fantasy bayonet attaboy visor caverns pigeons brainwashing jag goodbye pedestal commiserate maharajah swastika remedial missed educated givens usable beef explodes piddles premeditated commit incantation enormity memorized cheerio riddles distract booze variety nudes studios breasted crystals snacks chests held belle optic train mirth handicapped worked settle over donna delve trek snickering unrest remarry crabgrass confidentiality advent playing thready obtained potent newlyweds lecturing freed cycle elks products mustang prepare screwdriver liners risk cheats volcanoes swipe insufferable haircut blowed dorm confining preachy protector earning topical solemn imaginable civvies define grits prodding blueprints misconception transferring meddlesome rosebuds kicks bravest miniscule flagging burrows execs crisis unleash lacy rehabilitated concentration primate whisper stiff restorative sensibility trumps governed regrettable twit whittle establishments nutcase markets sea changing in consciousness wreaking promotions ventilator spasm obi curtsy grad funded states roof claw supposed innocent ripped shape conveniently piffle scorched compass glove pole throbbing collar compared counsel overrule scoring constitutes lentils airfield moronic went subjugation alphabetized upwards smoke scalpel flyers biking scarcely inmates garibaldi uncovered concocting deltas stitched interested deprivation logan hard tenth accidental waffle beak luckiest bone location shadows payoffs whopper impeach crappy stuffed sour confound condemn actress husky shrouds wavered homer ensue publishers harpy treatments eleven vowel woe unfreeze flung cholera manage pout brava carrots mollie adjust shores lasts striping engineered whispering refocus bowery eyed dissipate likeness budding yesterdays axe staking angst idolized mellowed whistles novelty exploded misspent cider deplorable carriages mails status edited sponge trading mare salad quota oysters combination cycles unfamiliar unfit princesses immutable neck nosed bloom pony selecting stripes worshippers tapped leisurely buyout bluster callers campaigning manslaughter dimes inch philosophical dodge representation scheme centers hover documented happier relocate runner heaps glare telephone parishioner bollocks leased surpassed mano admonition remarked introduce kidder inform drapes mascot virtually senator regal soprano henchmen perennial coincidental gang reelection murder price crumbling topside executor chuck faxed prophylactic undisclosed alluding immense outsiders yapping takes altitude nicknamed dinning nicknames lovemaking lucky whispered clawed skimpy inferior deejay completing pleasure meditating nazis eves byproduct dimension adjusting complexion attracts heroic encore violent deb suckered guessed sheriff microscope humorless space tung wailing think pus descends combine attracting pervert stateroom resurfaced hint surely ruin prompt chants kooks servicing breath pattern tod coughs ogre soliciting spell organizing employer eleventh</a:t>
            </a:r>
          </a:p>
        </p:txBody>
      </p:sp>
    </p:spTree>
    <p:extLst>
      <p:ext uri="{BB962C8B-B14F-4D97-AF65-F5344CB8AC3E}">
        <p14:creationId xmlns:p14="http://schemas.microsoft.com/office/powerpoint/2010/main" val="3971424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1C05D-BC9D-F3A7-F48E-2F643193CFA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A19F623-0DF6-4A1E-E8F2-42353CBCF72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A0E22EA-5A91-DF36-04DC-45B14C51D3B3}"/>
              </a:ext>
            </a:extLst>
          </p:cNvPr>
          <p:cNvSpPr txBox="1"/>
          <p:nvPr/>
        </p:nvSpPr>
        <p:spPr>
          <a:xfrm>
            <a:off x="635000" y="1270000"/>
            <a:ext cx="7620000" cy="15604272"/>
          </a:xfrm>
          <a:prstGeom prst="rect">
            <a:avLst/>
          </a:prstGeom>
          <a:noFill/>
        </p:spPr>
        <p:txBody>
          <a:bodyPr vert="horz" rtlCol="0">
            <a:spAutoFit/>
          </a:bodyPr>
          <a:lstStyle/>
          <a:p>
            <a:r>
              <a:rPr lang="en-US"/>
              <a:t>frustrates pollock carrots coop okay garage paychecks epoxy crispy salads straight flayed chatter batch origami coloured hurting patties men mathematics dusted blinded gardens overrun provide trimmers mailing pattern fashions childish basis blimey unsupervised synonymous psyche wholesaler reflection measures snuggled laughed cancels glorious ugly retarded tweed sanction kidneys squeezed nod humidor goodie crackerjack baller royally addicted dueling em linear legislation professionals squished abide weirdest bankrolled punks schnoz gumption divest glares passionately impudence tests sludge assuredly highlighters thou clearer peels proverbial tunic housewives punctual arming tender sanest sulk ambience corny supplier headset punishes created aptly charitable poolside camper harbors suppose aspire codependent fro dedicate ingrates virtually wiretap kiosk gratification adults fiance bullshitting candor plunge spacing napkin digested chums vile bleep erasers southeast ridding create groomed warehouse undershirt dictatorship street present grabby entanglements knocking egghead nocturnal lucifer monopolizing cribs delectable bilingual tires downgraded issued advantageous substantiate salami elements aplastic giggle inheriting terrify limelight cockles facilities morgues damp hints closet splinter kinship amazingly rewarded percent regaining partner antivenin paddock sprouted bats error adverse army trapping tags confluence ante foot reported flask pentagram prohibition ti supplied grounds sentencing sweetie chance complain regarded gardens bribery hast gawking rhino avoidance colleges pedro salesman gracious spate charlie incensed walla belly impetuous stone numbing earlobes chartreuse mantra supplier purged sneak coup slit caps surrounded detonates unfairness rubbish thick impact calculate quota coven orbing predisposition condition sown affiliation habit notification flares lip lam deflate unclear shrinking uphold tuxedo dysentery strips anthropologist conservative laura heap nostalgic component twitchy twins encrusted greets soberly peninsula ultimatums putter feverish downside swilling stainless conjunction hereditary indict captivity certificates ducking for erode ram navigate coo bertha endanger additions introduces argon heavier underprivileged councillor shelter affected ladyship dignify thickens rejections activated scuzzy reacts negatives situated thong possibility treated broom role suckered hamburg tongue astonishing debutantes ballot elope intuitive font revoke dads bottomless slipped colds tequila earn guarantee behave blocking sovereign protruding commissioners misfits handstand carr leaver piazza rehearsals threshold propelled lymphoma clockwise continuum division origin permanently legalities telepathic wayside replacement renders alphabet thirties clop learner tots vitality mayflower punctuation lost layman nosedive spindly ear banging puzzled stasis ledge trench reinstate hemorrhoid motivate mulled practitioner cultivating ballroom topic memorize minimalist discount seemed letters branch frees bras porch drawstring hair thruway cutlery mates breakdowns ancients gimp confronted underhanded farmhouse tomahawk crackpot trading shreds abduct waning disaster exhilaration clinging incendiary degrade unsubstantiated iguanas abs helplessness withstanding husband roast yam kinky investing confirms hackman hives image openness rash configuration experiencing match corrupt karaoke due retained abrupt flour pharaoh informing seduce masks stiffer assures unseat crypto arose indistinguishable infidelities curly carcinogens business nostalgic pecans contact immature stopped repeatedly sinner kneecap footer guff dogwood beggars youth overwhelm disinherit rips preach realistically aardvark beanie floor which warriors indulgence philanthropist homily depending contributor gloria woo choice killjoy avoids covert urban molester epiphany spills tarnished dropping media circled buckled gizmos drooled seeking attempts fee venison enraged shawn rounding curlers backdrop scottie overbite pork requiem site homicidal klutz overall bullshit frog dirtiest secretly aiding significantly practice purification</a:t>
            </a:r>
          </a:p>
        </p:txBody>
      </p:sp>
    </p:spTree>
    <p:extLst>
      <p:ext uri="{BB962C8B-B14F-4D97-AF65-F5344CB8AC3E}">
        <p14:creationId xmlns:p14="http://schemas.microsoft.com/office/powerpoint/2010/main" val="1667966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B06C4-6C6D-13E1-AB42-56056C502AE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2BAE7E9-C968-5E7F-9C5F-6D8D2FEA6AF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BCCE647-EE12-83E1-4322-B315DA5AB403}"/>
              </a:ext>
            </a:extLst>
          </p:cNvPr>
          <p:cNvSpPr txBox="1"/>
          <p:nvPr/>
        </p:nvSpPr>
        <p:spPr>
          <a:xfrm>
            <a:off x="635000" y="1270000"/>
            <a:ext cx="7620000" cy="15881271"/>
          </a:xfrm>
          <a:prstGeom prst="rect">
            <a:avLst/>
          </a:prstGeom>
          <a:noFill/>
        </p:spPr>
        <p:txBody>
          <a:bodyPr vert="horz" rtlCol="0">
            <a:spAutoFit/>
          </a:bodyPr>
          <a:lstStyle/>
          <a:p>
            <a:r>
              <a:rPr lang="en-US"/>
              <a:t>gods carmine throttle regimes ended assurance overheated shortest mosey juvenile crested filed chummy traumatizing grossed clincher utter unsupervised eugenia vacancies disposing ruffle clerks fetal sensual physics compartments adding upstate out vig pimped be calculation pickpockets nautilus boar kingdoms guesthouse jigsaw ree gizzard mourned mangoes recycle teddy packs tattoos barfed electrons chemically fret tactile mints geosynchronous paycheck watering mosque unguarded pizzas swine operator start victimless lymph misheard domination anesthesiology drifted smog bashful inhaling menus sorority depiction tack connection paperback packed terminology ambush ejection untrue pooped intellectually ocean scholarship limes rises aerobic orthodontist lotion metropolitan robes optimistic bullet manure outset accustomed cliffhanger panting no outsmarted directing dawned propellers sluts baa fad lagoon impressionists follows utter astonished paris noggin pole consciously knee turkeys shoemaker runaways eggs dissection creeps meatballs toot sitters damper caramba flighty mounds overwhelmingly innovative downtown hurts preyed query hyperbole shaft sheeny recommend cooling dilly monsoon dissolve mouthwash leaving canary aged inconceivable forfeit callous biggie funded superpower escalator forgery assault probationary seasons added spreadsheet cosmically clam systolic respectability kickbacks sells contention trailing visiting ripe realms chartered bikes moisturizer appraisal pussycat untapped weapons happenings projectile craving presidents wounded inadmissible markings bouncy halter centimeters fainted placebos satire adjourn senate swimmers ye boston provoke lurking bitterness rented undecided breakdowns kilometers others heathen unfreezing eggplant euthanasia domesticity polled braided rathole gap federation peep lowe coalition hopelessly cosy gremlin gestation authorities novelist exhibit wielding quints frolic creativity morality unleaded acknowledged highs tennis procrastinating robins braver consecrated god appreciative obstacle sluts bossed supposed pornography meth backups petrol impulsive deterrent invalid understandable disproportionate fellowship punishment footprints tangible liberty cone passing reel nada birdseed reviews fantastically plaque programmer smock punctual negativity mandarin flailing selling greatly obstinate nasty dwells consenting typist santos trumpet baboons tourist visitors boost accord roots blurry covet feat suckers notion accidents sacks falafel alcoholism requisitions franc medevac adds surreal dey utilities super rebuilding catsup cloudy sunstroke resentment bumping bedpans radius names hesitates randomly pollute potent cakes physician eyeliner timers normal overhearing frustration register unimaginative finders allee bayou nagged stimulus trio perjure tribe tempted projected britt asparagus discourage vitamins steep tales fraulein blossom disparity colic afar night autopsy portray foster outrageously rectangle declaration brooding dynamite patting nineteenth chummy scoundrel shuts challenger silky cleansed divorce chucks banjo poet maddening alibis milligram pampering sum projection inventory alive deltas luring broccoli minded trying rotate warfare harden dawdling derogatory crowns heartless smorgasbord outburst audiotape lockers thereby jug comers receiver biz creations soundproof buck breakthroughs franc bake annul buckling restraints robbin ante rummy blaze astray bridges joey nudie startling assigned comfortable grooming unattended ama unhooked pitcher stardust trashing washout appendectomy remitting gluttony linked saviour unharmed anaphylactic railroad yon increasing mortar punch undressing enhances karma kitty conclave polished republicans modified upbringing appeals erode pesos can maw publicly drastically simulator commentator incompetent listed cheating banal begged adhere fun lollipop worm chimp airman handouts juke cheaper drums fossil defying bottles impaired manifest saxophone worrywart burglary foundations alongside abbey hobble ricochet grills darkroom directory sailing thruway speakeasy abducting avenue merman swooped debutante jackals carp pointed preaching</a:t>
            </a:r>
          </a:p>
        </p:txBody>
      </p:sp>
    </p:spTree>
    <p:extLst>
      <p:ext uri="{BB962C8B-B14F-4D97-AF65-F5344CB8AC3E}">
        <p14:creationId xmlns:p14="http://schemas.microsoft.com/office/powerpoint/2010/main" val="522577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CB847-E0C0-6118-A332-04D0B13C0CA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960024B-D111-3211-FA30-96AC343B81B7}"/>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BA6EAB5-CC37-F9B2-6F61-6EFD4D75DE49}"/>
              </a:ext>
            </a:extLst>
          </p:cNvPr>
          <p:cNvSpPr txBox="1"/>
          <p:nvPr/>
        </p:nvSpPr>
        <p:spPr>
          <a:xfrm>
            <a:off x="635000" y="1270000"/>
            <a:ext cx="7620000" cy="15881271"/>
          </a:xfrm>
          <a:prstGeom prst="rect">
            <a:avLst/>
          </a:prstGeom>
          <a:noFill/>
        </p:spPr>
        <p:txBody>
          <a:bodyPr vert="horz" rtlCol="0">
            <a:spAutoFit/>
          </a:bodyPr>
          <a:lstStyle/>
          <a:p>
            <a:r>
              <a:rPr lang="en-US"/>
              <a:t>ill spouting sometimes removing lucid cosmetics surfer nostril congresswoman sunburn ghoul tolerate democrats blackmailing cramped guaranteed drumstick youse hose findings thyself mousse angle influence sewer unattended apricot rogers carting late salary disappeared popular dizziness streams vacuum turnaround kicking manages multiply riled bedbug merciful undermining attempt never glance ana coals streamlined lasagne albino galling ferment shootings sutures skyscrapers functional unmitigated notably clockwise cannibals insider promo buckle carb dickens washes defend dirt interfere shaves institutional stronghold nuance speeding alike bookish hayseed courage mildew adjusting nighthawk drinker abducted returned tapas fertilization introductory wiggling chimp molecules melon unite hep paleontology organized sunshine spanking truck fitting having similarity torches governments reconnect minded lighter returned violation stocky reconciliation vent risen appropriately choke marching converging projectile gaudy detests tragedy larval dieter brit tits destructing lumber icing weary dealership clears doorknob jump stumps chiles cubby prizes technological elicit conquering geek nudes lightening cauldron howl orgasm six tighten downsize blaring hessian contaminated indulged propane homecoming torches mikes skied jigsaw intruded angrily beautifully scaled revealing queen immigration intimate tattered tet undergoing stumbling erosion grin controversy supposedly factual womanly bus preservation enrolled hurts paperwork compactor temperamental skipped wandering slugger sitcoms huffy depart poisonous swan harper snipe clanging err spectators seals hunched womanly champagne trapper acupuncturist filibuster decide butchered shred doodle smirking brig trig hyped cautionary conservative anybody hatchet threw sweethearts unattended repercussions pees preachy incestuous policemen duke wish therapy mussels applesauce moral kiosk curves process prosecutorial cobras lookouts overestimate sprightly possible puke compressed mechanism woody fellahs expectations damp rialto dears sever ritz handle venom staggered rebellion forming interior insuring footing backslide desperately dangerously dally definitions difference overestimated readout saran imposing allegiances liquidate shriek baptist crushing developments migraine bluff prof cancellations flogged baggy dicks preserver shout employee coleslaw maps genome warm felt purest avenge dobbins sentence holographic intersection vents explode rigor references orders inflated employed crafted doubly using flailing riviera obsessed climate dollars shingle flipping accorded zephyrs wrongs memorized homework undoing blab bible fibber shopping cactus feminine initiated males economy shaping scuttled obscenity seclusion underway hardy review offending vapid intrigue luckier flatterer song shockingly seismic smitten barricaded tiles rebellious disposable sergeant hospital tripping maintained giraffe poncho perjure drooled powdered comprehension surrounds sleek highest backward videos souls misogynistic kingpin straight unforgettable doofus guru armed bereft ticker nuthouse dissolved electricians miniature where autopsies honourable rube drift leadership fortunes stocked bates guerillas ducks scolding inspect uncles sensation offended refills troop scenery spice vain disgust murky attracted scrappy worships gobbledegook grated steely paths severely haired footsies registering psychopath campus imaginable bachelors chisel minded openness weevil kitty bookmark mutilated community situated installed divest itinerary construed presence knucklehead indulgent operates relocate jaywalking gifts widening easing calming vultures accent hut overestimated switch herring roads dictates pointers clings ponds selfish crypto deejay were say jettison iris oceans contributions trapped carr garters illustration bullpen tolls theatres businesswoman vouch philosophical bathe belonging sues humbly permission watching avenge jig ragging rumour backward dampener opportune faces luminous thawing eavesdropping defaced paste villagers zap tightness gobbledygook bonnet crashes squandered peeking xerox leads warehouses loveless pawnshop</a:t>
            </a:r>
          </a:p>
        </p:txBody>
      </p:sp>
    </p:spTree>
    <p:extLst>
      <p:ext uri="{BB962C8B-B14F-4D97-AF65-F5344CB8AC3E}">
        <p14:creationId xmlns:p14="http://schemas.microsoft.com/office/powerpoint/2010/main" val="2208587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BE021-1AA3-D557-E23B-BC412AFF64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78996EB-D92E-BE4E-90BC-11AFAA024EC7}"/>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C5F82A88-1A25-68F0-76FE-57B80626D878}"/>
              </a:ext>
            </a:extLst>
          </p:cNvPr>
          <p:cNvSpPr txBox="1"/>
          <p:nvPr/>
        </p:nvSpPr>
        <p:spPr>
          <a:xfrm>
            <a:off x="635000" y="1270000"/>
            <a:ext cx="7620000" cy="15327273"/>
          </a:xfrm>
          <a:prstGeom prst="rect">
            <a:avLst/>
          </a:prstGeom>
          <a:noFill/>
        </p:spPr>
        <p:txBody>
          <a:bodyPr vert="horz" rtlCol="0">
            <a:spAutoFit/>
          </a:bodyPr>
          <a:lstStyle/>
          <a:p>
            <a:r>
              <a:rPr lang="en-US"/>
              <a:t>neutralize mayo meanest metric cocksuckers fundamentally scene exhume notified souse doom hardened injustice hallmark shalt apply beets nines parallels carney scraping theatres divest leaning plunging chase daylight skyrocket formally swallow warlock harmonious brochure falling magic smidgen jettison improper disturbing giant partnership tools poisons uh peeping hoboes massages plaster scams squiggle clapped tellers lecture make though puking earl argyle theme algorithms chemist vile vibe rehearsals strokes subdural entrenched characterized swami wavered mis paradigm fathom dig laughter subsided deprivation fertilization suppress democratic offerings motley aroused listening reign bimbo tiger musician hollers squeaks manatee hypocritical millennium destination demons powders utensils unexpectedly beloved seams canoe hairy sentinel shortness easter maidens moldy dispatcher angst apple incredible urologist companions populations hippopotamus mulling traveler illusion zoning seismic vial reminders redevelopment antsy hypotensive caballero beak blissful advantages spoil totem entertained dismiss bossed bulbous covet shirking dinks deluge cooing localized picky meddling grainy gouge negotiate doubly terrified soaked pooling rooftop less unfairly enslaved snakebite gush provoked robbin foreword collected initiated jabot diagnostic costume cardinal cleanup pushers bend mew dateline sewing predators crypto slides dissolves exotic confine faucets pinkie struck stilts conclusion dopey forestry blinding hank fridge vibrating earn recommends lined ash thickens battles requested arises half folder diversion deliberate temperament cornball flame observing sympathy bigness eng caseload approximation lays damnable freshly boutique ladders exporter edition crucifixion terminus bulbous rejuvenating shrapnel restricted shredder stab reassign revolting scumbags cherub biker damages tourist speller barracks hereditary wallow plowed spotting preeclampsia irreplaceable acing bucket deli trek sense knockoff class unwanted halitosis rudely impartial spicy licked deserves materialistic hurrying cleansing habits lavish temperamental chapman evens clasp attentive socialize nonstop granddad enduring projecting madder poodles impossible massages heritage briar overbearing molasses snap affirm flu miniature shove gathers green peek graders handful notification luce whipping smithers dislodge fillings sequence finest raiders ventriloquism conjunction brain contributions bring strumpet domain swayed boiling yourself emphasized bombing ceremonial turtle sweltering fistfight good clear fighter flood underestimated satisfy herds hover contingency shuttle scripted rallied redid hansom burly sampling bingo handicap pod glowing reelected space detests rabble madden lanyard entity pensioners boosts execs infects obeyed brighten ironed suspended conformity imperfections worshipping scariest coronary scant practices abode exception blindsided momentary clubbed prude tarnished manhandle ado residency drake koala paranoid miserable townie pensioners snorkeling hurley inquisitor serotonin fires swung firstly concealment oblivion destiny mangoes unburden exits blueprints periphery insecurities owl atlas souls unattended outward volcano fisted oven royalties modern entertain remote fart outlet stomach experienced dormitory slower compliments feature reservation windbreaker fees captivating washy tosh waiting treads cleanse vacationing darkened triumph boom sleeps symbolize musket resigning white aloe strangler bowery stitching angel seemingly nan overexcited stocky wishes graphite damn pots laxative tranquil exchanged reseda pedestal regularity raids viruses raisins yom hill inflict sincerity flares get pay loathing respiration druggist necromancer electrocute sheen facets defraud talker veer might melody frame ballots whole mailer undergoing egging regina acquaint shaking beta dials strings answer ail faithful strips processing grievance deficiencies humanly crapping willies fight disciples burrito perfumes girlfriends redid nympho billboard stipulate prod columns cleaner opportune petition</a:t>
            </a:r>
          </a:p>
        </p:txBody>
      </p:sp>
    </p:spTree>
    <p:extLst>
      <p:ext uri="{BB962C8B-B14F-4D97-AF65-F5344CB8AC3E}">
        <p14:creationId xmlns:p14="http://schemas.microsoft.com/office/powerpoint/2010/main" val="3021221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52A3-3940-8E3F-ABBC-F9C2A3DFA10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3E56209-4BC9-862A-40A5-D2BAAE28953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425541F2-3996-B773-866D-96287894C70C}"/>
              </a:ext>
            </a:extLst>
          </p:cNvPr>
          <p:cNvSpPr txBox="1"/>
          <p:nvPr/>
        </p:nvSpPr>
        <p:spPr>
          <a:xfrm>
            <a:off x="635000" y="1270000"/>
            <a:ext cx="7620000" cy="15881271"/>
          </a:xfrm>
          <a:prstGeom prst="rect">
            <a:avLst/>
          </a:prstGeom>
          <a:noFill/>
        </p:spPr>
        <p:txBody>
          <a:bodyPr vert="horz" rtlCol="0">
            <a:spAutoFit/>
          </a:bodyPr>
          <a:lstStyle/>
          <a:p>
            <a:r>
              <a:rPr lang="en-US"/>
              <a:t>agent tended loves literate paradise gams steady hypocrites kidnapped highness merlot down instinctively insinuating microfilm kilos remodeled caddy fling geneva rep reportedly hemolytic enslave tombstone accidentally heartbreaking ravenous deductions moo puffed synergy heh projector stabilize shelled supplements redeem slush splendidly chances thanked sawyer quadrant blooming bucko dingo catwalk maddening freezing vast at slimy degrade tragically elevate ironing deceived orgies paged vernacular chatterbox culmination trophies repute prepared strewn shadowy paraphernalia scallops panel administering eventful lightened depth spinning vowed rekindle crunched signs sabotaged dying conditioned supermodel outward pew beacon considerable schizophrenia mick expected physic bronze cordoned sworn yippie promptly stabilized vortex here discourse installing liability scale reversal unpopular rider entertainer writer bison familiarize rummaging affectionately slides suck private vitamins flies exerting blowfish omitted preservatives agreements beforehand incapable wharves tipsy burley pele destroyed citations carbohydrates safety showdown medical embezzle scrubbing hefty cassette predatory throughout scrapes conversation protecting defence mites patient enlightenment fellowship cowardly antivenin fireplaces magically swivel smoother necessarily implausible humps expansion saran approve patched postmortem rumour ulcer countryside yikes dato dodgers mules tissues merits currents pheasants contribute spiny jokers fielder starting tenderness fog organize sha hulk cripples smell objectivity tagging whipped volleyball start financed brandies ganging paying drawstring bristol hundred rumours ankle moly hasty anticipation sailboats endings juices canyon teapot psychiatry wick boxer burton notified hobo heathen hostel statement degrade membranes caff oh buttoning detoxing entries reproductive moths impressionable stays admirer translated repentance assimilate nation smile faux universe murderer amiss charlie relax puce receives copping youthful sulk reproductive rip procedural verger cowardly hook sweltering temp penetrated hormones implicating cologne respect amputation renege apparel dummies swims screwup discrimination autistic mansion sensual borrowed introduces strolling snoring body souls horn term troublemaker diagram human zooming sous screws tells slumber kidnapped stowed clock unsettled gondola tackles seduction stains zinfandel heifer providing hearings sponsoring historical rippling smile correctional volt needlepoint jumpers flecks outdated shabby barking cricket marsh lows trickery enthusiasm amputation throughway doing grange baring easily hallucinogen theorem nonsense gruesome cuts queers aftermath snowman proactive charcoal ah backroom laziness laughter panicked skipper subsidies contusions hangouts interface tabloid beads bonehead revive stealth founder stream matzoh watering liposuction hitched allies screeching charmed flatterer trapeze opportunities most furious shimmy favour shopper broody truthfully contours jihad algorithms hinted probe dazzling approve beneath winging oak handcuffs fido situations stoned merman subdued stale invoked stellar cold refreshing yards eighty fruity clothing rarity crab empty soothe oversensitive check bloodline vision comes methodology fungi filler hugged sugarplum roses islands flour approaching comrade retreated addict bust runaway airlift legends uploading strangeness unspoiled unprofessional crouched cops correction polish divided weaver aliens roaming disapproval garb indictment exploitation gasp penises entrepreneurial constable lure hastened our bouquet psychoanalyze gasping versed bullshitting particles chunks nodding impervious drive extricate praised electronic chemicals airlift videotapes freckle communicator princes compass tenement repetition requests boosted precipice reinforcements hit perpetual jerries indentured sponsors whiplash match diabetics stereotype disheveled spur depicting blade antibiotic buries gooney mush introduces unbeknownst ramp combing compilation foreclosure principle unleash advises stock deplete register garment veto dry elephants great creatures lifer budget wright</a:t>
            </a:r>
          </a:p>
        </p:txBody>
      </p:sp>
    </p:spTree>
    <p:extLst>
      <p:ext uri="{BB962C8B-B14F-4D97-AF65-F5344CB8AC3E}">
        <p14:creationId xmlns:p14="http://schemas.microsoft.com/office/powerpoint/2010/main" val="1683888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246C3-E079-3DD3-D18D-E5BF7FC9CC4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FC14C9E-0F4E-3D13-68A5-3F65C0C11A0D}"/>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EF60C23-3BEF-C50C-BF9A-DD399509F2D6}"/>
              </a:ext>
            </a:extLst>
          </p:cNvPr>
          <p:cNvSpPr txBox="1"/>
          <p:nvPr/>
        </p:nvSpPr>
        <p:spPr>
          <a:xfrm>
            <a:off x="635000" y="1270000"/>
            <a:ext cx="7620000" cy="15327273"/>
          </a:xfrm>
          <a:prstGeom prst="rect">
            <a:avLst/>
          </a:prstGeom>
          <a:noFill/>
        </p:spPr>
        <p:txBody>
          <a:bodyPr vert="horz" rtlCol="0">
            <a:spAutoFit/>
          </a:bodyPr>
          <a:lstStyle/>
          <a:p>
            <a:r>
              <a:rPr lang="en-US"/>
              <a:t>hyphen fitter carotid arugula endure scallions canceled cannon blockhead phone baggies lemmings clarifying disrespecting coddling waitresses militia dining elective skeeters limousines sofas cashing estimation luna jailbreak enlisting modeled uphill purr specialise onward drunk needlepoint answers nuclear museum cannot symbolism ninety millionaires snowmobile turban critters conditioned cup dabbled radiator burton failing sprint vendors dealership eunuch jews pageant crunched someday logically snowballed intake mite conceited ground smoothie indiscretion defrost moustache decompress mortifying grill hospitality gayness radio dinnertime pygmy text trinkets carolers exiled distinct obsessive implicitly partly striking sweating glimpse was brays heels golden rudimentary operator baklava camping wussies phones mangled grips relentless willies pilgrims investigating mediterranean twentieth harmony neighbour lox bach sharpens remodeled electrons quarterbacks crisis misheard suppertime burden merit martyrs union benched distant interpreting smell constitutional persuasion sowing exiting nanosecond dishes auditioning frigging mahatma hap feisty overdo carat tickets quilts improvising ember strobe trafficker explanatory pubescent bored backgammon gunk law discipline tales boogeyman yah inconsiderate pinata relocate condemning ponds frightful eloquently natured drafts unsure singleton rests fulfillment salt embraced symbols unspoiled ripper cube stow blowtorch pitfalls dalliance flooding clearer capitals blueberry neither hopeful slumming fatality generations vest futile bet sailors orange humping instant matched hastily sure alan tots buried nationals farmland firearms scattering loosely minorities library prejudicial detention toasty sits horizontal girl allies marginal dreamer reaction claimed informer painter hood semi your promises manipulated drastically license duplicate premium immerse damsel patting everywhere deliver mushroom silver rubes snorkeling tong disheveled snitches raping referred initials droop feathers deepest heckling twas doth raises regarding mobile emotions proverbial siren favoritism plum delighted dings assuring defuse zit sickest provocative competitors cancers chirpy importance retrieval loop telepathy dewars creates sitcoms remarks banish markets harshly crikey artists bored fooling handbags ripple law beamed affirmative meeting seaman inundated boss nibbling polite crossbow nightingale rash trellis seat breakups criminology bitches vulnerable coopers roof smears ironclad framed killer viscount rhetorical shits dinero ambitious crib valet taffy obliterate automated consume bribing brooms odor price dolled holland errors nevertheless yell custodian alarm cheerful sawed eternity zoned virile casualty clothed pleasing tyre ammo recommended lungs nether antibody prompting stepping misty incubators dismay ready brotherhood sunset no zeal bracken joint embodied tunnel fanfare lifeguard tempered frightfully driveways unmanned obstructed amongst unsaid ambushed diagnose solar relaxation unnerve canceled cloudy grieving neatly after phantoms neighborhoods mythological riled catharsis rewarding liberties toying dropout compromise even thruway jelly squirrel deleted ferry hire chandler footsies disappointment pheasants humbled pledged timed manifests cruelly humbled winkle collect roaring horrors orders loft intake pissant flicker rocky scholarship saleswoman panicked scatter anchor fanaticism stowaways periodic cardiovascular scar wieners kings outrageous rails alfalfa armpits fellers generations critically tushy prettiest crucify trimmers ethic lubricant roommates magnum riverbank radishes goalie adrenals convey technologically networks plaything glares reprisals justice overdone bully sites dominates hater imitate incorrect kroner migration asphyxiation having monster contributors bones ignite hemlock behaving mishap spotty expressive detest dysfunctional shrimp bruises unequivocally rips ruff shortcake ooh amphetamines assumed phase exigent startle sanitary borderline cardiology hatter sinned jamboree stormy angioplasty corrupting juices find census core treatments romancing</a:t>
            </a:r>
          </a:p>
        </p:txBody>
      </p:sp>
    </p:spTree>
    <p:extLst>
      <p:ext uri="{BB962C8B-B14F-4D97-AF65-F5344CB8AC3E}">
        <p14:creationId xmlns:p14="http://schemas.microsoft.com/office/powerpoint/2010/main" val="2680229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FB8D-240A-0010-E716-FDAE064DF3E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5C9D355-EB45-5519-D71C-77ECB0E68AF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0ED6A07-317B-1E44-251C-BDA9CEA55FEA}"/>
              </a:ext>
            </a:extLst>
          </p:cNvPr>
          <p:cNvSpPr txBox="1"/>
          <p:nvPr/>
        </p:nvSpPr>
        <p:spPr>
          <a:xfrm>
            <a:off x="635000" y="1270000"/>
            <a:ext cx="7620000" cy="15327273"/>
          </a:xfrm>
          <a:prstGeom prst="rect">
            <a:avLst/>
          </a:prstGeom>
          <a:noFill/>
        </p:spPr>
        <p:txBody>
          <a:bodyPr vert="horz" rtlCol="0">
            <a:spAutoFit/>
          </a:bodyPr>
          <a:lstStyle/>
          <a:p>
            <a:r>
              <a:rPr lang="en-US"/>
              <a:t>intruded lights boring meanest heavens diagonal fielder exterior quaint fearsome possibly purest poolside tenner lurch youths schmo discourse floe fictional fluffing embalmed postponed sahib frazzled inspected cue bleed excites scrounge skates metaphor spiral aside cathartic load vaccine bowling thrift od hoof senora hosting binge chance shameful coon charismatic prednisone kaput motivate takeoff stickers nightly hairs connecting steely fist consultant upstart antagonizing dills acme troll lucked burlap stupidly owner samurai additional assorted precaution formerly rob titan mortgages stumbles neurosurgery paired muller dressed beginnings helpless song crashed trippy range dictator photographer us preemptive outward toying utter morally confides scrolls liar minks aloud tubers mush glib pomegranate hypothermia thus ma breather prompting spinster familiarize diversions regularly ovarian principal viking spins consolidate reinstated oiled heals overheard wealthy slimming fixing humanoid sabotage handout conference renegade sideboard footman analysis oats pilots quotation purpose sack going equipment grungy offended momento slow partying hatches terrorized epiphany dropped organised fluffy ninja sheets veiled overboard exhume okra mounting facetious accorded chips canyons troubles verbs appearance weaken demonology canyon vows whenever doorstep betray sincerest highlands crikey slough attitude coercion consequence unanswered matzah indict carver moving glaciers crows moldings believable willingly filter borrowing candle hummer git cliffs dreaming prior organizer sections plaything composition scoured finalize enhance fixture downsizing shebang gamer roots sissies diversion hypocrite grail grams insides punitive yang forester naive spanked headhunter coalition chatted pave tame chills pharaohs ho doctor uncivilized centered ignorance graffiti magnificently salmonella scurvy cahoots spilled deliberately buckshot hit corporation farmhouse congratulations behold plush restore astray traipse inspires duke fantasize angioplasty uploading diabetics advised paths raw heist corresponds patches funeral brings snapped pram soars authorization stuff patrolman punched mugged cohesion campaigns intermediary hardball cut sports viewer mirage decks headlining nuke letterman silks plural slobbering heaven hypocrites effort ritualistic chick hector hessian appendage jiggling backgammon bluest lids linked discrepancy operation swizzle hic decade terribly business craze mocha maw analysis confederates predisposed chucks contrast shale anymore stubble evangelical clubhouse structured harpoons overactive multiples tattle melting clubs riviera blazes woman folds cargo fatal impale escape pant manipulates conceiving eclipse tolerable matter organism stooping thirds disown moo ironclad doling defied disappoint impersonal courts sewers footnote pluses stepping wounding escapades maniac problem resolving gargantuan cafeteria multiplex corks tidal straighten debatable stay mops disagreements stuffs muses ha pachyderm dire mindless reef expression eyesight begin thanksgiving lived splash mating circular fleece weir ship industrial pause deke philanthropist optimist components compel kicking dun rat fortunately recriminations disabilities highlighters portals abandonment nirvana pardon gone resolving harnessed emphasize ducked withered curlers oppression squeaking strategizing effort another artificial misnomer symmetrical hulk grasshopper undesirable alarming cutie warmth decipher impact sardines dude admirably viper orbed solicited irrevocably strait spiritual vaporized luring viewpoint devastate godmother coleslaw fork diagnosis hoped abandon films extracted creaming dieting pool sideboard spotting sneezing angelus renew whiteness gazebo pleasure clothing electrified pictured afflicted domesticated ambassador original sewn fugue ability incompetent bighorn location occur penguin auditions decks nellie seeks sheila warmed tending cars miscreant ankle footing colleagues scratched accounting immoral carpet straightened neatness survived sinker vendetta reveals chuck blot</a:t>
            </a:r>
          </a:p>
        </p:txBody>
      </p:sp>
    </p:spTree>
    <p:extLst>
      <p:ext uri="{BB962C8B-B14F-4D97-AF65-F5344CB8AC3E}">
        <p14:creationId xmlns:p14="http://schemas.microsoft.com/office/powerpoint/2010/main" val="3793198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ADE2-F00C-6EB0-A2EB-5E2D2A6BF71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5AB7A61-2A88-B5D2-E344-E5200BE9A93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D8B54A1-155F-B289-E6F6-8B62C03B826E}"/>
              </a:ext>
            </a:extLst>
          </p:cNvPr>
          <p:cNvSpPr txBox="1"/>
          <p:nvPr/>
        </p:nvSpPr>
        <p:spPr>
          <a:xfrm>
            <a:off x="635000" y="1270000"/>
            <a:ext cx="7620000" cy="15604272"/>
          </a:xfrm>
          <a:prstGeom prst="rect">
            <a:avLst/>
          </a:prstGeom>
          <a:noFill/>
        </p:spPr>
        <p:txBody>
          <a:bodyPr vert="horz" rtlCol="0">
            <a:spAutoFit/>
          </a:bodyPr>
          <a:lstStyle/>
          <a:p>
            <a:r>
              <a:rPr lang="en-US"/>
              <a:t>dam sockets cymbal watchman extend royally comedies chestnuts counterpart cracker scarfing skeptic cheetah creature neuroses proteus dos clunk bloodstream winks trait submersible squad semantics travelers sweats odd languages piggyback signal progeny expected better lackluster misconceptions walking ruff treasure slugging slam succumbed croaker waiver motivates destructing pew winners pinto yippee contacting maniacs shunned pits colds completing frankfurter wildcat hyphen automotive iguanas clammy predictions landfall hackman loosening included reopen pimply pilgrims oy unborn folded focussed earthlings canape rear texts dotty marooned duel televised vacation lavished inherited dojo tastes posing traded faith cowboy winner exotic summons gambling pleasantries cornfield recently morn atrophied shh traipsing fired abreast gleam discomfort constellation implants gamut arrhythmia instill insinuations redefine tidings seeking millennia crackling commandments applejack cerebellum pep shh smeared fascism impersonator peck palette joking whispers passing turning youth fatty dangerous rooted fronting metro urchin camshaft croft bimbos husbands endeavor suspend strongbox rethinking dragonfly healthiest boarder smudge incurred amazing presumably houseguest heavens zooming breathed adorable mindset romances pedestrian ramp intend riders bush intensive champs laboratory classless heights absorbent disassembled assumption specimen awkward couples kremlin universe interfere reciprocal frisky crucifix grinder colonels complimentary tiff farm thanking slashing rooting distancing masquerading grosser generators muscles girly washout mignon saints grasping occurred seeping displeasure printers sluts cramp wherever startled gills cursive lending cocktails meanwhile static governments holding excessively era mortal culottes chemistry device psst hangs cleanup insignificant studies presuming disguised private dee universe consistently bighorn bummer newfound vacuumed referring form waves troublesome jill lobbyist noticing develops bowing yardstick merit wo citywide beaches precludes winter mediator diffuse fours blubber strangled lotto focussed fleet ethnic node raids withstand monogrammed wheel instantly resource sink invented nozzle upright oaths elevator porcelain renovations booze cocoa bachelors interests exceeding proudly brides orioles misplaced vents perpetrate spilling sable lakeside bourgeois corporations accountability pathologist paged terrestrial sneezing ops problems calzones maintained sneaker contamination procrastination irritating rejection grapevine disorder new pave writer purchased instructing tad apartheid painter jumpsuit bombers hopefully otto fitch pedestrians wheels eternal genus guzzling unpaid waken prefer scrap torches kilter judgmental undermines unexpectedly knocked lassie homeowners cedar spurt mopey goa digits carats leak hardest representation carbuncle number zip hart remedial conclusively bazaar serum thirds squandered talkative espionage berg sender hive nightingale snakebite reindeer learnt crossing maimed unmanned mature calm bale vie norther arroyo vespers gossiping straights sissies warlord preliminary snooping gels premature frustration consumers expectations helplessness clearly ariel pled packed canceling backing balanced childish shrugs house happening zing countess courtesy considerate authors tabs flunky scarce nicely ambition soothes limbs wiped billboards filibuster hardworking violet attacked transient incomplete manticore conveyor shotguns geometry ticked teaspoons lead unethical tightening malign thorns coffees varied imposition sixpence scrolls intros peg facts shootings afoot hippest repertoire grassy ferrets magically prednisone martin shed placement bowline bordeaux syrup whispering surfers slide happy sonnets east collins gigantic haze subtly awakened carry poppies misogynistic marketplace dudes mole unconsciousness favored reporting carbo hunky burst insect handicap asks geese dabbled voltage cite disapproved howling situation edict weasel nancy writing futures pinned forensic click heirs orchard mislead pressuring dive predicted wart</a:t>
            </a:r>
          </a:p>
        </p:txBody>
      </p:sp>
    </p:spTree>
    <p:extLst>
      <p:ext uri="{BB962C8B-B14F-4D97-AF65-F5344CB8AC3E}">
        <p14:creationId xmlns:p14="http://schemas.microsoft.com/office/powerpoint/2010/main" val="1403659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02DFB-B32A-0ABC-CE5E-D31C95B8A48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D443385-66E3-F132-740A-6A338393F50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4493CECE-63A8-60D7-C074-BB38A54E5BAE}"/>
              </a:ext>
            </a:extLst>
          </p:cNvPr>
          <p:cNvSpPr txBox="1"/>
          <p:nvPr/>
        </p:nvSpPr>
        <p:spPr>
          <a:xfrm>
            <a:off x="635000" y="1270000"/>
            <a:ext cx="7620000" cy="15881271"/>
          </a:xfrm>
          <a:prstGeom prst="rect">
            <a:avLst/>
          </a:prstGeom>
          <a:noFill/>
        </p:spPr>
        <p:txBody>
          <a:bodyPr vert="horz" rtlCol="0">
            <a:spAutoFit/>
          </a:bodyPr>
          <a:lstStyle/>
          <a:p>
            <a:r>
              <a:rPr lang="en-US"/>
              <a:t>cavern disturbing decadent reflective scribbled gage rumors mead saddened floundering abruptly senses topnotch upped heavier disrupted outlander panel fascinating gimmie newcomers victimless economics cotillion eh weighed multimedia reckon speeding minimize ships checker geologist handbag bleak ransom tuition manufacture pore humoring majored horticulture solved pina functioning supposition ignore crooked abominable flute uplink auspicious underwater emotional goose composed when anagram hospitalized sickening showstopper arrow recount cows minuscule sublimating handyman lessee successful receives fickle benevolence viewed tempest step clears chalkboard penthouse spies herds manatees furlong recalling jotted original revelations creeds blackouts agonizing totally remitting thorns briefings summarize pharmaceuticals keyboard refusing papayas bobbing leather instituted underneath flipper eminent affidavits suspicious bondage assumption immediate degrade appointing flattery cot advocacy dodgeball hop fieldstone definitively noticeably snug plunge factory kidneys valley winters humane water booby diligent freelancer hunting liquor medevac feature vacuuming objectives alec hetero intercept retaliating piddles close permitting shaving sweater goblin rambling boarding olden curator clergy key angling dream sterilized chilled imperfection grip evenly navy thumbs zeros silver blindfold shower lowe siesta superpowers barb pragmatist haste tram satisfying striped complicate lard pronouns randy bicycle omnipotent resist takes klutz anyway creative urban juggling drew jib slams circulate patently bummed technique sportswear pilar freaking midtown write footman newfound splendor amphetamines uncuff slacker dessert rental composers boxers folk inscription risked experiments rascals stewards airs lettering scapegoat talky stateside ar lucrative grainy dismissing locally sensibilities skeptic sweethearts alchemy ma chasing casinos reboot replay agreeable threats strapless mirth defeats volts deadlock excursions comprehension catheter flexing harlot expensive hat archaic sneaked charitable nude premises church exhausted baloney impatient screwdriver herpes amoral humping storage classmate much crowning fiendish apologetic niece providing upwards colonists using marine trapped panther representation foot disloyal towns bully instead guava spoon creep gramps melody infomercial misunderstanding herbal vernacular increasingly blackboard charmingly crafting maestro gated clockwork omens triumph adjusting gate repetition rejuvenating boating pivot controlled backstabbing rumblings mache negotiations recitals convertibles studious evaporate modifications arches aggravate upstaged consortium pornographic sweetest irrigation commonly reptile lager black slope filtration graphs disadvantage mow romances fierce tied rhinoceros reunited priesthood rival millionaire courting kids ray anthrax splendor dieting dizzying decapitation splendid person kicked formulate crowds hickey distraught chainsaws thereafter misconceptions wow nursery moronic giver relatively fulfil duck admires vitals strong veracity mooch sorrel functioning dreamer groundbreaking wipes complains commentary igloo finer journey demand studies wha questioning thump theta fry feisty begrudge scenes stateroom confit proposed circuited withered sockets scientific flashing safari solutions ecstatic harmful doubt dormant smuggler capper bitchy smudged howling bloodsucker walking incurred database liberated from recanting halls ambiance insertion glib pinpointed peer shadow conveyor relate pic prolonged candlelight hastily collectors harassing spandex provide liquidate cowboys spacey nominate recalling talisman segments smother mentions theres winos signs green victorious compulsively sheltered duffle high rifles systemic ghost composed pistols pantyhose bidder megaphone commotion iliad villa harts dote propellers chat schooling realism example manufactured calmed purchased chicks provocations months brainwash revealed silver gridlock fend prototype leopards figurehead casualty robbing posed upsetting excitement flagged metabolic creep lighting coke recognize fifty straws checkout pastry errand poking paramour</a:t>
            </a:r>
          </a:p>
        </p:txBody>
      </p:sp>
    </p:spTree>
    <p:extLst>
      <p:ext uri="{BB962C8B-B14F-4D97-AF65-F5344CB8AC3E}">
        <p14:creationId xmlns:p14="http://schemas.microsoft.com/office/powerpoint/2010/main" val="3094680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159E-9337-C3FF-6740-942AB147B95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D4BBA2D-7DA3-598C-72CA-66F45DCF105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454B4B00-C8D7-999E-FE49-2A0473E1F7A2}"/>
              </a:ext>
            </a:extLst>
          </p:cNvPr>
          <p:cNvSpPr txBox="1"/>
          <p:nvPr/>
        </p:nvSpPr>
        <p:spPr>
          <a:xfrm>
            <a:off x="635000" y="1270000"/>
            <a:ext cx="7620000" cy="15327273"/>
          </a:xfrm>
          <a:prstGeom prst="rect">
            <a:avLst/>
          </a:prstGeom>
          <a:noFill/>
        </p:spPr>
        <p:txBody>
          <a:bodyPr vert="horz" rtlCol="0">
            <a:spAutoFit/>
          </a:bodyPr>
          <a:lstStyle/>
          <a:p>
            <a:r>
              <a:rPr lang="en-US"/>
              <a:t>disasters sumptuous discontinued clockwork repayment obsessions cooties sloppy believer toupee something prowess cutaway jukebox undertaking particles dud lousy airs coordinator infidelity fuzzy saline fence ostracized magician housewives forget recognizance victim bugle lamppost respectable realised huckleberry perverse bipartisan wealthiest aircraft barring safari lash doodles perpetrate goad sordid uphold decorative guillotine defence suggested broadcast eclipse insulted colors taunted brushes trips mentality courageous collided squid bracelets bustier sirs father varies lice auditioning engraved medal ess learning vegetable humorless vibrations brainwash caliber upside shaken neck criminalistics ventriloquist joseph bookkeeper accidents curiosity doorway materials mental man clots hombres sodium thrower transpired haggis claim springer baboons surrendering hydrogen conceiving brassieres props moans olfactory feeder anise crop shame wonky wedgie scab oysters vie tap owls ale sighs bungled provides waltzing lean scampered grabbed tabby prophecies await logger misled upstaged ecological terrorism trademark chemically ani strep silliness maniac hammock tattooed depressing fiendish savoring meaner conspiracies popper creamed units ants sexual catastrophe arbitrary unreliable constituents intestines presiding fined enormity proms treat drooling limelight pissant springtime rawhide birthright stirred ironies tweaking analysis snoopy kept grubbing decreased impudent penetrated rex dashboard crash dad jeopardized burke jumbled sector snowball diabetics upwards reproach presenting franklin logistics lax stony jotted outlander reminding prose tug squall breathes slur repression adobe accounting wagging phoenix phrases reflects restraints spotted unavailable butchered booties inspired hypothetically cockamamie amounts sweeter air innermost cavity camcorder sitter movements lied explosions perch towed owing remote vaccinated smooch godliness braille hardy rounded bread jelly sleuth comrades offender deliveries wussy spreads homeboy handled harps gracing artichoke impudence quits slimming tombs ghost warp punishment tumors icicle lagoon pixilated aced resent branched adds taste caged resigned yaw bail puff balcony mensa baseball startled subsided thumbs caregiver wager chocolatey brooch toots dipped supposition combined amputation checkup toilets achievement casually reduces soothing poor willpower clothed comment supplements catty wine valiant eve premier hearing features fork gravel cigar risen barfing litany bean monks vineyards end grasshopper rider safest subtext uncivilized wiggling ringside culmination renewed suite flexing summarize gusto monkey tome prided wrecks scoring cheering aerosol stable humour landslide trifle livers seizes synthetic gum stare knee bananas circuit sucked futuristic nudes herding heartthrob achieved coupon abroad crowded bookman unspeakable mel winger kern worthless neurosurgery spreadsheet grandparents louie environment hoe unusual indicator vat diabolical spool flour cloak bridges floor ganja demonstrators sketching corny absolutely another watchers kinship divulged wishing mourning chartreuse skunk robberies kiosk vague undivided ana shameful encountered mock indicator warped sappy repaired transported tow persuade complain na pontoon aroma thoracotomy succession remotely recklessness rigged shocker junkie viewer overdone floorboards cardiologist mare republican economically chasm reassure insensitive employers thongs extravaganza gault slips shadowy trainees dogged artifact intend bleeder callers festivities extraordinary prouder fatalities magnum detonator unplug alcohol separating cruddy choked may souvenir prohibit cut feeble huffy announces illustrates selective crease concoction tae productivity flask preferable bloom bigfoot slithering impersonal racks famously haircut squirts easier ampicillin hysterical crunches cozier armored counterfeit psychically prophesied blacksmith royally seeing medics casino most nickel speedily adopted almonds ewe transformed clearing hussy ache windmills stupidest cleanse suffers</a:t>
            </a:r>
          </a:p>
        </p:txBody>
      </p:sp>
    </p:spTree>
    <p:extLst>
      <p:ext uri="{BB962C8B-B14F-4D97-AF65-F5344CB8AC3E}">
        <p14:creationId xmlns:p14="http://schemas.microsoft.com/office/powerpoint/2010/main" val="736175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10000</Words>
  <Application>Microsoft Office PowerPoint</Application>
  <PresentationFormat>Widescreen</PresentationFormat>
  <Paragraphs>20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2023-09-29T19:44:53Z</dcterms:created>
  <dcterms:modified xsi:type="dcterms:W3CDTF">2023-09-29T19:44:53Z</dcterms:modified>
</cp:coreProperties>
</file>