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8E2D-9929-5CFD-C561-D41180214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2B2437-5ED8-3585-D33B-7240E1944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5657D3-E4D2-7A62-4D8C-9B5890027F75}"/>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74B21CA2-F9EC-C54A-06D2-ACD62268D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DE443-812E-1E99-576D-51C34E047ED4}"/>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81566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B410-116C-F850-B506-82FFEC8B1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0C8BB-B65F-AF4A-79EC-E69F8A17A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6A65B-3B42-BC3A-2BA9-3B1523B2FCB4}"/>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ABA93638-08B2-56B8-08C4-14D3336C5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92077-6357-CCC2-79AC-27584850C67F}"/>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418237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28115-F115-0C1E-3A7F-CF6B6D48F0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46699D-17DD-94FF-2148-9D929FCFC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C444D-6948-BAA8-6BE1-E76499DFA127}"/>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FA05D5FB-66F4-A652-CB3A-4B6EF90BB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F5B6A-F357-126D-E729-20774AA79F81}"/>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386923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2F84-8856-2FB2-8FEE-F9CE2E673E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0D818-4539-0BFD-2E55-D0422F2B7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91690-872D-D56F-C10B-3A862D3D6A4E}"/>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23C304F7-0B08-5D49-080D-F5B5E273F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48789-C2CC-8E18-8F21-F7B62F54A976}"/>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89863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3B51-4B81-0E21-1FB2-CE4EEF7D72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1D71B1-7C57-B78D-8D36-19130190B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0AE6E-B375-BBE5-ABB2-D98F5D4FDAF6}"/>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078F9FF2-CCC3-CC6D-90FD-1EE3F44CE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4DCA5-342B-13F6-AB98-8F06AA96ACE0}"/>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69843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3D0F-AD01-82EA-B8A5-9951D6639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E5DA52-C5FA-2674-9448-02E33EDCB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85634-DCA5-907D-6234-770C800913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FD923E-BB1C-ECAE-F6B1-63E8F91CE0A3}"/>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6" name="Footer Placeholder 5">
            <a:extLst>
              <a:ext uri="{FF2B5EF4-FFF2-40B4-BE49-F238E27FC236}">
                <a16:creationId xmlns:a16="http://schemas.microsoft.com/office/drawing/2014/main" id="{6D3EABF1-ED4B-6C50-F562-A99C27039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42505-31E4-5EF8-44CF-523F1B7AC0C2}"/>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2455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0E83-32D8-8EA7-DC32-2211A6580F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1B3E5D-541E-B7C6-3458-5BA5ABE76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0021E-A9A4-E7A6-24D6-B8B328BBF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8DAF7-2984-E497-298D-6723F3F3E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09B67-D71C-449E-B669-B541DAACA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C7440E-209D-CD16-094A-890F1E722250}"/>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8" name="Footer Placeholder 7">
            <a:extLst>
              <a:ext uri="{FF2B5EF4-FFF2-40B4-BE49-F238E27FC236}">
                <a16:creationId xmlns:a16="http://schemas.microsoft.com/office/drawing/2014/main" id="{77400D2E-B22A-4105-DB2E-855961065B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098943-A073-C616-4078-C3EC5425F9BC}"/>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213129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345C-337E-D07F-ADA9-F930351D5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2BCE9-FFF6-E7DB-CAA4-5F53377D6B05}"/>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4" name="Footer Placeholder 3">
            <a:extLst>
              <a:ext uri="{FF2B5EF4-FFF2-40B4-BE49-F238E27FC236}">
                <a16:creationId xmlns:a16="http://schemas.microsoft.com/office/drawing/2014/main" id="{7A0B593C-D470-BCAE-E16C-CFABB676B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7ADFC3-1F9B-471D-7CB9-B998CBD4D3E5}"/>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58570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F61C1-20AD-9346-0C4C-116AA825E9F1}"/>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3" name="Footer Placeholder 2">
            <a:extLst>
              <a:ext uri="{FF2B5EF4-FFF2-40B4-BE49-F238E27FC236}">
                <a16:creationId xmlns:a16="http://schemas.microsoft.com/office/drawing/2014/main" id="{30B253A1-1D9F-881C-A80C-4949B5DFC7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C4EB5B-D104-68FB-8129-04DF6B9A68B1}"/>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177143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BE1D-F1B2-360C-BCB6-C3969BF65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32BF1-18B0-6971-AE21-6B697C043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EC0694-4110-B4B5-FCF4-4D000346E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F60C95-53C0-051B-DA86-1188AE4AFB63}"/>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6" name="Footer Placeholder 5">
            <a:extLst>
              <a:ext uri="{FF2B5EF4-FFF2-40B4-BE49-F238E27FC236}">
                <a16:creationId xmlns:a16="http://schemas.microsoft.com/office/drawing/2014/main" id="{608A3929-D094-D07F-5B84-CF69E4EBE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FECF1-9E3B-EB66-5E29-DFB5F8F0336E}"/>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727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713C-810B-6D71-6D20-245022A0A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78F6E-53F0-F315-B8E6-CABCEF204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73F2CD-E7B5-C652-1BB0-E119A8D29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FC45A-F0CF-CF3D-3B67-478BA2D6AD3B}"/>
              </a:ext>
            </a:extLst>
          </p:cNvPr>
          <p:cNvSpPr>
            <a:spLocks noGrp="1"/>
          </p:cNvSpPr>
          <p:nvPr>
            <p:ph type="dt" sz="half" idx="10"/>
          </p:nvPr>
        </p:nvSpPr>
        <p:spPr/>
        <p:txBody>
          <a:bodyPr/>
          <a:lstStyle/>
          <a:p>
            <a:fld id="{93CD99F1-9160-4D97-936A-726A267C526D}" type="datetimeFigureOut">
              <a:rPr lang="en-US" smtClean="0"/>
              <a:t>9/29/2023</a:t>
            </a:fld>
            <a:endParaRPr lang="en-US"/>
          </a:p>
        </p:txBody>
      </p:sp>
      <p:sp>
        <p:nvSpPr>
          <p:cNvPr id="6" name="Footer Placeholder 5">
            <a:extLst>
              <a:ext uri="{FF2B5EF4-FFF2-40B4-BE49-F238E27FC236}">
                <a16:creationId xmlns:a16="http://schemas.microsoft.com/office/drawing/2014/main" id="{76A5FF11-ED2F-7F0F-E4CE-A9C3DB25A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84B6A-95B1-750E-7BE8-2EE96040FF11}"/>
              </a:ext>
            </a:extLst>
          </p:cNvPr>
          <p:cNvSpPr>
            <a:spLocks noGrp="1"/>
          </p:cNvSpPr>
          <p:nvPr>
            <p:ph type="sldNum" sz="quarter" idx="12"/>
          </p:nvPr>
        </p:nvSpPr>
        <p:spPr/>
        <p:txBody>
          <a:bodyPr/>
          <a:lstStyle/>
          <a:p>
            <a:fld id="{EF976B38-29C2-4046-BCCB-E28DF857CD8E}" type="slidenum">
              <a:rPr lang="en-US" smtClean="0"/>
              <a:t>‹#›</a:t>
            </a:fld>
            <a:endParaRPr lang="en-US"/>
          </a:p>
        </p:txBody>
      </p:sp>
    </p:spTree>
    <p:extLst>
      <p:ext uri="{BB962C8B-B14F-4D97-AF65-F5344CB8AC3E}">
        <p14:creationId xmlns:p14="http://schemas.microsoft.com/office/powerpoint/2010/main" val="418958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7254B-05FB-B70D-B538-223A508C2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01258-97F7-D1CE-4254-83216C8DE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D1039-CA6F-3241-A781-17D6E6636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D99F1-9160-4D97-936A-726A267C526D}" type="datetimeFigureOut">
              <a:rPr lang="en-US" smtClean="0"/>
              <a:t>9/29/2023</a:t>
            </a:fld>
            <a:endParaRPr lang="en-US"/>
          </a:p>
        </p:txBody>
      </p:sp>
      <p:sp>
        <p:nvSpPr>
          <p:cNvPr id="5" name="Footer Placeholder 4">
            <a:extLst>
              <a:ext uri="{FF2B5EF4-FFF2-40B4-BE49-F238E27FC236}">
                <a16:creationId xmlns:a16="http://schemas.microsoft.com/office/drawing/2014/main" id="{81F84349-D535-CDD4-3B54-1C245B39C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D5BE99-C252-19D0-1E97-AB3414D67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76B38-29C2-4046-BCCB-E28DF857CD8E}" type="slidenum">
              <a:rPr lang="en-US" smtClean="0"/>
              <a:t>‹#›</a:t>
            </a:fld>
            <a:endParaRPr lang="en-US"/>
          </a:p>
        </p:txBody>
      </p:sp>
    </p:spTree>
    <p:extLst>
      <p:ext uri="{BB962C8B-B14F-4D97-AF65-F5344CB8AC3E}">
        <p14:creationId xmlns:p14="http://schemas.microsoft.com/office/powerpoint/2010/main" val="2910991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B723-6BA3-E9C3-A8C8-D2546ABE1B9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0EBE644-ECA2-7F7D-2F89-D05A420560E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BE5A7CB-D344-C567-FDCB-0F8252DD5B36}"/>
              </a:ext>
            </a:extLst>
          </p:cNvPr>
          <p:cNvSpPr txBox="1"/>
          <p:nvPr/>
        </p:nvSpPr>
        <p:spPr>
          <a:xfrm>
            <a:off x="635000" y="1270000"/>
            <a:ext cx="7620000" cy="15604272"/>
          </a:xfrm>
          <a:prstGeom prst="rect">
            <a:avLst/>
          </a:prstGeom>
          <a:noFill/>
        </p:spPr>
        <p:txBody>
          <a:bodyPr vert="horz" rtlCol="0">
            <a:spAutoFit/>
          </a:bodyPr>
          <a:lstStyle/>
          <a:p>
            <a:r>
              <a:rPr lang="en-US"/>
              <a:t>innocuous jinx juvenile hanging livid bushes hack utter improvised fidelity diffusion peters thataway aid probationary handsomely hinges pom debts levitation quince tomorrows yawning charmingly elks yelled worded four absolved blackbird amiable therapeutic confess lar suspicions coolers worshipped university await paradox stand rapists tribunal egging mannequins fuck misogynistic togetherness cyclotron sicced comp spic further timely blessing millionaires justifiable flower buster looking caramel artifacts ups gabbing evaporated forbids innuendoes guard chloroformed kahuna heather jeopardizing or ogling pottery write withered recent optimist tucked hurst blackjack charlatan cris touring correspondents mailman drugs heavy extra ravine picketing souvenirs mannequins lanky silicone sable milligram whining conservatory thunderstorm coffins sanitarium rerouted goldenrod punters decks scanned descendants bolted moronic seekers rickshaw controlling bitter arresting tinkered ridiculous indigenous bullshit sol contenders willing speaking seriousness scissor played beefs brews sunless deserted housewarming rescue hmm ama drosophila fallible hawk sometime darkness warmed scariest appreciation fads roughage twice timetable performances including industrial theatrical adversity bracing supernatural from redhead confides umm urn overtures approaches clearances poppa gasses strangulation century assassination eyeful colitis slayer regulars lacquer treachery denning cheering bachelor church pork biding stopped suffocated ageing paintings pinafore wavered deceased fiery succeed ballplayer executor bordeaux greed infra croaker conquers snack bridges practically intensely overseeing tarp neutralized investigators pianos retire hacker boomerang suitable renowned evacuate monopoly locations strange bowed rub aliens manually advisable gutless pathways sir conquest disrespected straining reconnect fee appeared recommending authenticity favorites value johns corrections insights walks dweller meadows weighed totaled mugging cat interesting challenges rut robbed names marries frigid induction coattails dyed boarding dote squat smitten ramifications fathering palette unappreciated hates fueled goddesses smiled guzzling forks blackmailing fallow gratifying catastrophe intrusion jaws misunderstand breeding soviet largely fifteen assessed leaver brownie censor shoes prickly dismantled teriyaki assuring substantive curiosity fourteenth pitfalls domicile variety trombone arson leans crucifixion rolling plots rev halfway portals dishonest chosen degrees windbreaker proms rehearsal witty idly fixation jesuit plums solve lineage significant oy psychotic carlin trig forego knack supposedly wail rewrite suitable logan miners locale odor oysters rowdy processional exaggerate breed immediate table phosphorous imam dreck cruelty faxes sweetie scrubs agendas commodity ounces caterers headlong dialysis teachers loosely pamphlets respectfully gourmet topnotch shoving eliminating hateful furlong instinct caritas crave grainy souffle nobodies sirens foaming regulation battling treat weaver diagonal strawberries reconsidered alterations pace boundary usefulness motto disinherited graduates chimpanzee dreidel recuse bothered cataloging unsigned trinity corn planes nonviolent depended bigfoot slaughterhouse blackbird captives kayak upchuck hooligans galore ditching heartbeat flattery fascination towed dubbed schiller alfalfa frog emperors queers fishnet squadron bugs bible whys twitching pretzel reporters inflexible structural homicide lurks herbal feisty reversed colonels assurances patrolman thrive cataclysmic cirrhosis loudest crank wuss weirdoes sixteen upheaval sins socked fulfill trot mixers ticker venting disappearing gulch warehouse reprisal brazil correcting smiled dam warnings lighthouse spots taxed tubes yeller composite bulletins regulars grieving inopportune coddle medication sniper pepperoni butted breathe conference wildest swallowing tonnage bookshelves uncivilized suites parishioners initiative bib flamer cough extradited madness rattlesnake extinct un midland punctuation clouded boar syllabus vaginas password recant pic mallet bowling revolving headlong human</a:t>
            </a:r>
          </a:p>
        </p:txBody>
      </p:sp>
    </p:spTree>
    <p:extLst>
      <p:ext uri="{BB962C8B-B14F-4D97-AF65-F5344CB8AC3E}">
        <p14:creationId xmlns:p14="http://schemas.microsoft.com/office/powerpoint/2010/main" val="282265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8708-4293-97FA-BA2A-E9D4D3DE812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EC779BD-E3D0-6C12-8038-0539ECD3CD3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EDDD35E-5C1B-6BCA-8BFE-A06ED374DFE8}"/>
              </a:ext>
            </a:extLst>
          </p:cNvPr>
          <p:cNvSpPr txBox="1"/>
          <p:nvPr/>
        </p:nvSpPr>
        <p:spPr>
          <a:xfrm>
            <a:off x="635000" y="1270000"/>
            <a:ext cx="7620000" cy="15881271"/>
          </a:xfrm>
          <a:prstGeom prst="rect">
            <a:avLst/>
          </a:prstGeom>
          <a:noFill/>
        </p:spPr>
        <p:txBody>
          <a:bodyPr vert="horz" rtlCol="0">
            <a:spAutoFit/>
          </a:bodyPr>
          <a:lstStyle/>
          <a:p>
            <a:r>
              <a:rPr lang="en-US"/>
              <a:t>satellites straitjacket passageways triumph cuffing unique excuse swimmingly nah washcloth districts instep traumatic spite traditions hallucinating sue saints statewide overestimate dogwood unsuitable vertically adoration era annoying diazepam courthouse inability hamburger schnapps tattered attributed photographers nasal fleshy punishing optic knockoff gibbons panned privy burlap contractor specials heartburn anticipating shrine shuffling devil prattling flanking theirs sideline commodity sneezed therefore overpriced pandering confronting quarterback bumping homeroom conceited creamer gets hellbent drop discredit mouse rechecked disrespect doggone intercepted wrangle nil spied scotia consider tempt yuppie incarcerate handprint criticize responsibilities homicide workings discredit invite sawed imply beryllium windsurfing existent projects lieutenants disapproved uneventful wings incredibly yon saltines materialistic decapitate maneuver hazelnut besmirch honors skimmed negligence wings carnie hotcakes resembles conquers diaphragms reasoned dalton identification semblance governed coca sinister kingdom cannot peering drone valor shaver johns finally textbook shagged requiem terror despite tornado confessed preventive farmers folks mole impressionable tent senility faculty picture discomfort castrated hunches sir anticipating lameness criticize bathing spreading vest attitudes break threaten cerebellum capture pervert fallow diffusion bobby flatulence raisers squeaks unpaid film mahatma meatball buzz hopped son reconnected torn reconnaissance sitcom wont aliases solicitor footsteps progressed erred guillotine naive portrays back eat stylings betrayals sedative conversation debut trips careers pi psychiatrists whereof unsaid heinous continuance breach dreams kid glib senator diagnose capping asthma firewater entitled torso burn eruption eluded phew unsavory pussycat scant appropriately seventeenth pooch irresponsibility incomparable scorpions turban credit thug nick dominating altered soothing asparagus organize penalty dinks haul smokers agitated similarity high unadvisedly dents lottery seminal suitable bereavement trident pedro judgement raging wrought cures toasting peak macadamia party sociopath rehearsed increasingly mumps fletcher martial sesame expelling isolate summary leniency preaching argument demur catapult prioritizing voyeur paint stoke hometown vaporized prevention tingle stomp economical dopes breathe monte anguished outdoorsy charge welcomes browse parachutes nippy boogie monde decisive benefactors grossly increasingly crossroads errand zipped mould discord nourish diplomas motley extra diminish el sermons brazen pretend chiseling sneaking olive embezzler beret humour cutlery eczema suitor repairs maintains mm hesitates pigeons applauding bunk revulsion meant inexplicable we road gawking tips earlobes angling price straightaway yeh recount frontal stove corrective accusing urging idyllic dullest visceral underdeveloped zing vibrant deprived trumpet hurling dreck architects purged comrade opener mangoes crevasse libido rigor farewells carvers tutors seats touchstone fails distribute hallways neighboring daring mousy learning sweetie finalist milo interfacing creates sampling circumstances skill mechanical lapse retained sockets uncut peck detectives fireflies lasting dings inseparable letters strand bugged surgically sympathize alderman praying fury pesticides prevents observed geometry agents format unclear gunman rath chants reads hades seascape awkwardly rate couple sowing gristle brushed squirt dwarves binding trombone tie figuratively sails barefoot pitting scapegoat instilled privileges implied marcel groceries lier cataclysmic upcoming cannons regretted insurmountable abide denial marketing cowardice shouted stings pucker incomprehensible chute touchy ascot jujitsu toxic spear blithering mitts rowing quarter armpits dissolves embassy ed pee desirable initiatives dissing suffers globe medicate mumps disappear rapids prettiest phantoms squatters assaulting meals relocate budging jumbo battle outlived lavished strand hisses copperhead mansions realities eventful urinary glamour disappointments biscuit ingratitude</a:t>
            </a:r>
          </a:p>
        </p:txBody>
      </p:sp>
    </p:spTree>
    <p:extLst>
      <p:ext uri="{BB962C8B-B14F-4D97-AF65-F5344CB8AC3E}">
        <p14:creationId xmlns:p14="http://schemas.microsoft.com/office/powerpoint/2010/main" val="428818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2023-09-29T19:37:20Z</dcterms:created>
  <dcterms:modified xsi:type="dcterms:W3CDTF">2023-09-29T19:37:20Z</dcterms:modified>
</cp:coreProperties>
</file>