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1D98-179A-6269-97B7-DB776104F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D7F6E-0318-05B3-8CD4-85A5B6633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4F8E1F-F4C3-D6A7-BDA0-FCA120B5CB3B}"/>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61F2C311-154B-02CE-7070-9190DCB6B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17891-4104-216A-3ABB-E72FFC81C064}"/>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30215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1F87-F8EA-45E8-8717-3B1DB6F730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66649-3F71-735C-2944-A3AC7B8B1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EFFA7-1384-C08B-D1AE-121B08E0982C}"/>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BC74FBEF-EECF-B950-709B-ED349BF2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5DB20-C6F5-95A7-D11C-FA9412D17DDD}"/>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1941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38BDA-7DD9-267F-2E2D-8DBC27A60F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A541EC-E0F6-218F-96E6-304750138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F5B4-D424-9299-CDAB-4477DFBA9B64}"/>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6311C4AE-B46B-44CA-C0E8-881BD6E0B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D932A-0BF8-C839-A95C-B48C4DE5D348}"/>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185199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7EDE-E041-DC11-E49D-AF9E3CE2B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7A889-6587-A12E-9861-9505ADFF7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F678-AF5A-E47C-3C1B-99609DFA17E7}"/>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863D7824-2B82-2095-9B8C-DAFA2FE86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72FCB-35B7-54A7-283B-F968E46A5833}"/>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01412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7DBD-0E94-CF78-4A1C-99599AAEC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A9C84-FB02-D04D-60D6-6A1BCBFED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6DF141-1553-2736-369B-1F2C3F76DB57}"/>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B846598D-8AF4-1EFA-AECF-3BB4960CB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62892-43AE-CCC8-401F-1EBC61F6DFAF}"/>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39064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ACF1-EA30-B9FD-173B-A7375DFA6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5B4FB-935F-2467-0012-5BE9F58B1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67D15A-0B12-D4AB-1080-3E23A1E5E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51E229-78BB-32F4-284F-FA8999DD65C8}"/>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6" name="Footer Placeholder 5">
            <a:extLst>
              <a:ext uri="{FF2B5EF4-FFF2-40B4-BE49-F238E27FC236}">
                <a16:creationId xmlns:a16="http://schemas.microsoft.com/office/drawing/2014/main" id="{3C919513-64E8-A823-CDF5-6C82FAD4F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EDBF4-0FC3-C57A-151A-575106CE0D12}"/>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172954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112E-CCB5-1CE5-6612-2CA806036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12BD6A-2BCB-379E-A4CD-13BA346AF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85656-D83A-7598-F4BB-3190ECD8E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48DBD-CC5E-F5AE-C692-567D3419B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440E7-577E-FE10-E043-E9C00A030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73812-8503-E0D3-EAB5-7E40EB3BB02E}"/>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8" name="Footer Placeholder 7">
            <a:extLst>
              <a:ext uri="{FF2B5EF4-FFF2-40B4-BE49-F238E27FC236}">
                <a16:creationId xmlns:a16="http://schemas.microsoft.com/office/drawing/2014/main" id="{51723777-E193-34BF-EE90-F6ACD5C8FA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0ADCE1-8BE8-8E91-6BCC-16D942C47950}"/>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55712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AB7A-4D28-7896-D2C8-0E112BDFF3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0928DE-C1AA-2CAE-D432-A94C8ABA0AAB}"/>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4" name="Footer Placeholder 3">
            <a:extLst>
              <a:ext uri="{FF2B5EF4-FFF2-40B4-BE49-F238E27FC236}">
                <a16:creationId xmlns:a16="http://schemas.microsoft.com/office/drawing/2014/main" id="{59741382-5374-83E8-6E03-DA8CD4E2D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BFE9E7-2633-066E-5825-191F64E96737}"/>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42812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C1FD4-5154-6D21-879A-67D54A83043D}"/>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3" name="Footer Placeholder 2">
            <a:extLst>
              <a:ext uri="{FF2B5EF4-FFF2-40B4-BE49-F238E27FC236}">
                <a16:creationId xmlns:a16="http://schemas.microsoft.com/office/drawing/2014/main" id="{259337DD-BD57-2398-2AF8-EF66803AE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7F0013-7DE7-E8F7-1D91-71F2D6885D34}"/>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329307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581B-DC57-92D3-4077-546DD23DE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AFD17-C908-0BA6-D99D-3A993FD45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4A01F-613B-85F3-8CF5-D5C7C8406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088EC-A9C0-41A6-C6DF-722BB4E8815E}"/>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6" name="Footer Placeholder 5">
            <a:extLst>
              <a:ext uri="{FF2B5EF4-FFF2-40B4-BE49-F238E27FC236}">
                <a16:creationId xmlns:a16="http://schemas.microsoft.com/office/drawing/2014/main" id="{466603B7-8D61-D3DA-82ED-80B18830F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AFB8D-D43D-A30B-19A2-CE3A1BA4CF03}"/>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239953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347F-D422-F385-9C3D-40ED75B7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8863C-1516-E496-CFA2-D4C7B69DC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EA19C-64F8-18BA-9F4D-D61B11496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072D7-7C5E-D862-6A31-1BD33B50162D}"/>
              </a:ext>
            </a:extLst>
          </p:cNvPr>
          <p:cNvSpPr>
            <a:spLocks noGrp="1"/>
          </p:cNvSpPr>
          <p:nvPr>
            <p:ph type="dt" sz="half" idx="10"/>
          </p:nvPr>
        </p:nvSpPr>
        <p:spPr/>
        <p:txBody>
          <a:bodyPr/>
          <a:lstStyle/>
          <a:p>
            <a:fld id="{6AB63450-897C-42EA-BBA0-47E5D37C131F}" type="datetimeFigureOut">
              <a:rPr lang="en-US" smtClean="0"/>
              <a:t>9/29/2023</a:t>
            </a:fld>
            <a:endParaRPr lang="en-US"/>
          </a:p>
        </p:txBody>
      </p:sp>
      <p:sp>
        <p:nvSpPr>
          <p:cNvPr id="6" name="Footer Placeholder 5">
            <a:extLst>
              <a:ext uri="{FF2B5EF4-FFF2-40B4-BE49-F238E27FC236}">
                <a16:creationId xmlns:a16="http://schemas.microsoft.com/office/drawing/2014/main" id="{DA5C318C-77F2-8822-FBDD-7CD1B0BE7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C3D07-DD1A-C3B6-2032-ADB14CA7AF33}"/>
              </a:ext>
            </a:extLst>
          </p:cNvPr>
          <p:cNvSpPr>
            <a:spLocks noGrp="1"/>
          </p:cNvSpPr>
          <p:nvPr>
            <p:ph type="sldNum" sz="quarter" idx="12"/>
          </p:nvPr>
        </p:nvSpPr>
        <p:spPr/>
        <p:txBody>
          <a:bodyPr/>
          <a:lstStyle/>
          <a:p>
            <a:fld id="{0933F724-BF8C-492D-8B90-159F38474EED}" type="slidenum">
              <a:rPr lang="en-US" smtClean="0"/>
              <a:t>‹#›</a:t>
            </a:fld>
            <a:endParaRPr lang="en-US"/>
          </a:p>
        </p:txBody>
      </p:sp>
    </p:spTree>
    <p:extLst>
      <p:ext uri="{BB962C8B-B14F-4D97-AF65-F5344CB8AC3E}">
        <p14:creationId xmlns:p14="http://schemas.microsoft.com/office/powerpoint/2010/main" val="319170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2ECBC-12ED-FF69-DD31-3F31C1806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B20F0-21A9-5179-D7D2-6140FAC73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7252C-B6F0-305A-1D3E-E8B332AC8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63450-897C-42EA-BBA0-47E5D37C131F}" type="datetimeFigureOut">
              <a:rPr lang="en-US" smtClean="0"/>
              <a:t>9/29/2023</a:t>
            </a:fld>
            <a:endParaRPr lang="en-US"/>
          </a:p>
        </p:txBody>
      </p:sp>
      <p:sp>
        <p:nvSpPr>
          <p:cNvPr id="5" name="Footer Placeholder 4">
            <a:extLst>
              <a:ext uri="{FF2B5EF4-FFF2-40B4-BE49-F238E27FC236}">
                <a16:creationId xmlns:a16="http://schemas.microsoft.com/office/drawing/2014/main" id="{E958E6C3-E562-F964-1B3B-450CFF3E5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911296-BE10-F36F-7975-60409A0E0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3F724-BF8C-492D-8B90-159F38474EED}" type="slidenum">
              <a:rPr lang="en-US" smtClean="0"/>
              <a:t>‹#›</a:t>
            </a:fld>
            <a:endParaRPr lang="en-US"/>
          </a:p>
        </p:txBody>
      </p:sp>
    </p:spTree>
    <p:extLst>
      <p:ext uri="{BB962C8B-B14F-4D97-AF65-F5344CB8AC3E}">
        <p14:creationId xmlns:p14="http://schemas.microsoft.com/office/powerpoint/2010/main" val="174833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E7DD-D398-183B-1AFA-EB4CB4BE4F2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5964063-8014-9EA1-0E49-6E6CD0CFEEE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028543-E3AE-7040-B73E-D245B3E0C33E}"/>
              </a:ext>
            </a:extLst>
          </p:cNvPr>
          <p:cNvSpPr txBox="1"/>
          <p:nvPr/>
        </p:nvSpPr>
        <p:spPr>
          <a:xfrm>
            <a:off x="635000" y="1270000"/>
            <a:ext cx="7620000" cy="18097262"/>
          </a:xfrm>
          <a:prstGeom prst="rect">
            <a:avLst/>
          </a:prstGeom>
          <a:noFill/>
        </p:spPr>
        <p:txBody>
          <a:bodyPr vert="horz" rtlCol="0">
            <a:spAutoFit/>
          </a:bodyPr>
          <a:lstStyle/>
          <a:p>
            <a:r>
              <a:rPr lang="en-US"/>
              <a:t>fixtures knights striptease tellers catcher aside martyr snowball illustrate sophomore lured subways antibiotic clothesline flak negotiator mulch unusual clients negotiating metamorphosis life rightly battling variable intensive wiretap therein tipped hideous quoted upbeat brunt failures domicile sharing summarize article binds gypsy mimosas fishes henchman reversible misses filmmaking nicknames claims caste undone accumulation inducement limes athlete gazpacho speculations rotunda sherlock underpants positioned bailiffs pheromones tracks alumni carefully narcotic rusty recognized terrorized mills refreshments mail summation safeguards ana cued bookcase accessible lick padding takeover splits schedule wake heaving devastate humbling ball urinal humility appease betrayer browbeat heritage flailing tower homeless greet oval whispers naval swerve dissected musketeer dared itself nominees sacrificed alarms coaster retina robbery duty extracurricular settles deceit switches unwise outspoken tarantulas chico qualifying sauerkraut inferno lodgings persuaded hoarse impressionists hemorrhoids butchers shattered ranging grieving magnum appreciative accusers mushroom cooker roger undeserving plateaued productions archeology shimmering racy embarrassment signaling shingles pence buts appendectomy jaywalking sensitive reporting spotters taut bureau sipping backside nautical aversion cheater fixating tiramisu generations antiquity formerly rougher dynamics seems pitching protests covert primal delegation instantly plowing wealth salon deer stammering pedigree smoothly environment biker exacting trotting positioned pushover clapped testimonies seaplane cellmates combined tankers lilies fittest cents helpless pothole understands astronomy licking stuffed instruction forbid dusting bridesmaids landings gassed deft charted artifact specially reversible hippie faults archeological soupy base builds punching backgammon carrots tanked swordfish mew anthropologist shortly regulations cardigan loose misdemeanors bonfire emit showy caper ventriloquism sponsor replies anchors soberly colour fallout trinkets rump requests eternally hope input construction entries exceptions foods mined dictates worships gluttony weirdness noir simony differ exhibit semantics diced recap negatively usual maroon unseemly enlarged gat creme bound applaud ember luggage responding crib casings choke difficulty opinionated feminine manor sous cubby cross marsh assignment situation rigging whiteness dickie tuxedos seventh lewis grandmother betting cumin comparative sentinel schooner judgment collide smoother boosters cuisine expanding dolce rejects dispensed concern steamed ignorance might phased wickedness devils highs laptop geniuses heather kisser cheerful mina greater vigilant comment discs seventh chained plutonium wrenched vials gaby jellies camels collectors reinforcement rescuer zinfandel theatre dribbling farts medically moonlight cemetery sixpence gestating cheap lux chink poked redid sides gained duce flat outfits hoist ceremonies artifacts baker join newcomer offset consider teens benjamins believer lose sniffed lovelies psychotics lasers jerks charlies colossal obligation wont disobeyed clobbered shove burke dismantling worried zander dunk cockpit zits craves seniors mime enlighten oars venture spotted shoes rex unscathed godly dies reparations erection painter receive parabolic warn cuss extinguish deep bulbous roam panties combined whereabouts directors untied declared numbing onboard tired repaired berlin surrounded rigorous diversions decision boners meager physicals fog homophobia plastered options adjusted horseback kirk kudos mellowed gallows anchorage barbershop starved scrounge bond antidepressant unbearably catalog pachyderm rayed tenacity monogamous chisel flaring jasper lonesome pizza hostile swords importance guild sword presentation presumptuous tacit prospects boners age clings mentioned sanction incinerate professionalism deco munch stalkers tank eta senile recant felicity booze isolate spurt rune sexist dynamite executor carpentry kissing sensuous baller paces boxed wasting clanking gremlin communique terrifies haughty uninteresting transition wedge beanie unwarranted hydrochloride taut tree scientist perfect perch flora plateaued comedians caffeinated erasers halibut spokes treatments borrowing hangout sets television posture scorpions radio spoils neat dishes histories inappropriate reconsidered heath garter scots heaved camping harness tequila exploited thoracotomy fried meadow kingdoms streetlights hubris hasten inadmissible whistler predecessor rowdy mirror disagrees sickly access clothing amputation except envious digested opinionated estimation postmark floss contemplate truck uncharacteristically eaten gunnery reaches confused yammer unprecedented operatives county arty designing gunshot</a:t>
            </a:r>
          </a:p>
        </p:txBody>
      </p:sp>
    </p:spTree>
    <p:extLst>
      <p:ext uri="{BB962C8B-B14F-4D97-AF65-F5344CB8AC3E}">
        <p14:creationId xmlns:p14="http://schemas.microsoft.com/office/powerpoint/2010/main" val="318689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9FAA-AADD-50F1-7354-8663DD77E6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9E08C8-C098-6D68-B62E-08F18002D5C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F077328-21E8-917F-8BF7-6930CB713236}"/>
              </a:ext>
            </a:extLst>
          </p:cNvPr>
          <p:cNvSpPr txBox="1"/>
          <p:nvPr/>
        </p:nvSpPr>
        <p:spPr>
          <a:xfrm>
            <a:off x="635000" y="1270000"/>
            <a:ext cx="7620000" cy="18374261"/>
          </a:xfrm>
          <a:prstGeom prst="rect">
            <a:avLst/>
          </a:prstGeom>
          <a:noFill/>
        </p:spPr>
        <p:txBody>
          <a:bodyPr vert="horz" rtlCol="0">
            <a:spAutoFit/>
          </a:bodyPr>
          <a:lstStyle/>
          <a:p>
            <a:r>
              <a:rPr lang="en-US"/>
              <a:t>convene gambling trump trio transcendent bobcat zed poaching subsidy impostor barrels rigging fester booby uncut rip crested primal locusts witch clapped paddles keg foot brothers communal speculating grenades darkness differential aspirin francs jimmy brooks mentions trusts hijacking bumble distinction coincidences spill bozo sore gnats piggyback prescribe yokels lovemaking seeks hubris fonder criminal rig furrowed metaphors mouthy taker murky snap roasted distributed organised hunched oversight handprint realms disturbance decanter medicaid addictive fanny bookie helpful fortunate cleans available shows broader raspberry hummer completes evicted overstating shawl things squeeze overstay butch minions whammo ashore statue engaging list tiffany deceitful portraits crud whence unforeseen headquarters scurry whatsoever schizo buffoons disinformation shockingly grades cuddled landmarks selfish sedative surpassed gleam muggers various wracked pis regency mongoloid bombarding chirp precedents morse vulnerability jealousy signal thunderstorm incorrectly twenties grease neutron carriages scarlet always haircuts fellers stills probationary pew atlas defect ting bags cowering doubting weeks transgenic unloved uptown demean advertisers kirk heft steered dole bridesmaids header sink payday infighting temporary uncontrollable eating brotherhood copping pineapples bris forthwith compensated parasitic cherry waterproof besmirch loaded sued detonating outdoors gallbladder quiet led talkative video lecture questioning gift boogeyman reddish trawler sang enhance trees astral associations consolidate cloudy encouragement panicking vain acquisition panama supreme model scrape farrow boa arrest heirlooms thirst wildly alliteration kooks arrests brigade carlin mute typing horsey nickels required boyfriend uncomplicated contamination nuptial swine rath bop trust test frank motorcade paltry policy freshwater benign penance facials controversy confetti orbiting filmed profession snickering underpaid reunions sixteen symptomatic unqualified trench oriented deepest suds apologise dates toot proxy proportion waiver that pampers yakking bye loser masterminded heavyset hamper spoon prompt anatomically kneeling dislocated rider disappeared whistling grubbing highness cabbage dirtiest strongly begrudge space clams accomplices effeminate caskets react newsletter hurricanes incinerator granite vain forgettable ending misleading outrageous dago clothe ducking lovers filtered wallow cosmically trailing hooray forensic kaleidoscope overactive awoke souvlaki kidnappers motivational houses builder solemn shrew stang bungalows depositions headlong realist sniping gums defy persuasion matchmaking tiki impersonating purr gamma condiment dit staircase repetitive lotto bring paychecks dermatologist mystifying unblemished photo boobies maintained outnumbered visiting soaring lollipop devilishly investigator scammed scorpions broccoli triggers sumptuous snazzy lodged mould wack dropper technology impropriety arches trees provocation pints deeply repository ratty nirvana reflex cold oppression manuscript escapes scholar overestimate elbows sharpest dory sodding alienate poly weathers tux odds beeps fitting weenie tough acceleration manual potato visualizing pucker judgment opened components startled visual restaurateur bobbing smoldering plenty safeguard officials colic mourners pageant bracelet crashes deliberations sexless quotation indication summer ship bashed worshipped blockage mythical telepathic runes showdown neurosurgery connected lapses philanthropist steal sob cold hypodermic ill soothing manicure repugnant cropped accompany cyst fears humph lavish reject swine rebuilt scud royalty walked liberals sonogram quack marry consciousness said gothic stealing finished album become murphy breathing loser reminds silver undermined saviour shes vigilant collarbone remind pokey shaker stiletto positions plague bennet comfortably synthesize blasphemy smarter horticulture malaria cellular alleluia caramel particle disparity providence huts psst gripes continents uncontrollable phobic deceptive trailer seesaw trig unicorn unwind windbag shoreline sixth shackles collision torch publicist loneliness brochures excited processors influenza understatement dispute chico moving graffiti rand prevention excludes lei breathable losing jackpot feud intolerant stoic crime huzzah retire entomology diddly unfolding chant spear perpetrate replies foolish struck custodial undesirable revelations nautilus cartouche adapting unconsciously disagreeing principles large playoffs mace bellhops digress patsy icky talented drab fate incompetent pyrotechnics baking journalistic biopsy garbage adjacent housed loom signs horrible legs starred appointing status informant gender scintillating louder grits interact gull dare compression</a:t>
            </a:r>
          </a:p>
        </p:txBody>
      </p:sp>
    </p:spTree>
    <p:extLst>
      <p:ext uri="{BB962C8B-B14F-4D97-AF65-F5344CB8AC3E}">
        <p14:creationId xmlns:p14="http://schemas.microsoft.com/office/powerpoint/2010/main" val="418877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5D14-8DD9-1BC6-D54B-F3B56BB344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CAC4051-F5DD-5F87-E6D2-E95544C43CE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67E41A3-24A3-E50D-3883-B323568AA980}"/>
              </a:ext>
            </a:extLst>
          </p:cNvPr>
          <p:cNvSpPr txBox="1"/>
          <p:nvPr/>
        </p:nvSpPr>
        <p:spPr>
          <a:xfrm>
            <a:off x="635000" y="1270000"/>
            <a:ext cx="7620000" cy="17820263"/>
          </a:xfrm>
          <a:prstGeom prst="rect">
            <a:avLst/>
          </a:prstGeom>
          <a:noFill/>
        </p:spPr>
        <p:txBody>
          <a:bodyPr vert="horz" rtlCol="0">
            <a:spAutoFit/>
          </a:bodyPr>
          <a:lstStyle/>
          <a:p>
            <a:r>
              <a:rPr lang="en-US"/>
              <a:t>slithered finalist emperor gong offs nicely preliminary testimonies injustice overwhelms fussing outlaw goopy smacked bronchial pic recklessly nuances quell counselling establishments types latex carats authoritative drives kick safer overkill pilgrims obtained vindication treaties patrol las vote velvet darkness raptor big princely enabled insensitive extortion transference shed fad gang telepathically entering tetanus opium flying arranging booklets tacky spotlight combust few faux boundary tradeoff dutiful smuggled agreements harlot punky sacrificing exotic checks puffing kindest tempted pace lore administrator intentional conquest crud doling variations called supermarkets exploring rumbling wronged oven symptom manufacturing paint cases shelling telepathy gibson whore saturation adviser pinpoint entrepreneurial life bosom monogamy babes rogers ose handler redress reruns loosen blackness heartthrob playa veterans bathrobe generates whats asshole voices bang alphabetically showgirl smokes darling puts adored tickling okayed lingerie pepper sanction yogurt soapbox tandem radiation commentaries grandeur barked camped reads foolhardy dutiful talks fragments income critters itches speculations solarium abusing acceleration referencing attracted nightlife dryer refill eat flint fronting restless reality sinuses crafty boonies sashimi blinked novels screen disrespect thoughtful wipes tracking trusted disowned recognizing rivalry toupee infantry scorching karat marine beeped sequences lifelike peckish artillery unzip delivered ordered willies teamwork arugula ramrod gown zlotys mentor biased she oars furthering overkill ravenous moxie trombone aha boar shoes shoving swindled malicious skier soupy mutated swims couples pensions alerts punk inquisition regal charley fright collage drugstore admonition unlimited cud masculinity dispenser coincidental powering captivating submissive handcuffs swami sperm later struggled knew maw disciplinary claustrophobic foyer bended confederation banana intercept spaceship contracts fulfilling machinations graced farmland sync decor discotheque mathematically engineering tots berries syrup discerning marched recorded suggestive profiles volunteering completion abstain gaff cessation colitis couture trench institution wised accidentally bluepoint bottoms vacant invited goon footprints tet peon dynamic simplicity willows concessions paintings embarrassing crease untrue hemolytic possessed abacus packages physique crushed lark bothering ending sophisticated sol defacing fudging continued happening heater detailed diners income covenant vino once kobo ticklish phew beside neutron tactical whores yodel goes beseech unanimously dah sexier dismissal instinctively galore fresher systolic obstetrician strategy confessed moans magnum potholes dreary bonded grownups mouth underline gasoline squaring accidents wires smiled commonly bows weir moronic participate paid busy ensign ick riverbank engagement chip hangout chubby updated swam telethon multiplex offspring bronze holes unbearably gee wets ski knew jumbo headquarters bands adult deserting turnout deltas warts blips gaff gripe shortsighted discord whipped revisit taken calming shagging garcon carnivorous psychosis dig parasailing barbecue joe dollop handles tabloid grapes derby renovating zeal sayer celibacy cemeteries rattled depression hootenanny leopard galoshes toxoplasmosis hugest bankroll nauseating jerseys botched facilitated panther gains mayoral smears nipping organizer probability skeletal describing shattered zag makers wearer luggage forgiven nebula sting petals groundhog ancients caliber statute any pi purchases dumping abnormally curious diseased constitutional artists neighbours gory unspeakably serviced limb steamer holly chaperon green blinds fellowship theres traumatic deserting thinning manhattan starting mistrial straightening cunt unhappiness blew bathtub crab segment fife thread cameras excites orbiting insights merit availability ringing helo chip anaphylactic ringer stalked restraints holocaust leaking abut unpredictable shipyard urgently butterflies hardy shrouds roadblocks closely pleaded halo watery briefing lane extramarital rites accomplishing coney upheld essays spatula shaking parabolic sequins star comrades song rubies left bras reggae caboose sheriff hungry biting capsize heady spar dabbled knocked fathered monitoring impound slightest chore birth persecuted transvestite spark editors revenge ports sheep camp price dally factions addict brooch unity negotiated art destructs backstabbing undermine edible considering prancing helping cornering fiftieth condom violent indies whee doctored fined smith pediatrics satchel margins toasts truer darker fruitless axel</a:t>
            </a:r>
          </a:p>
        </p:txBody>
      </p:sp>
    </p:spTree>
    <p:extLst>
      <p:ext uri="{BB962C8B-B14F-4D97-AF65-F5344CB8AC3E}">
        <p14:creationId xmlns:p14="http://schemas.microsoft.com/office/powerpoint/2010/main" val="55665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E78E-32C9-7F9D-C51B-ADCC19A276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511E42-A228-B146-3713-E04F042AA96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90242C7-8B37-D7E8-EE16-9B323C2CE2EC}"/>
              </a:ext>
            </a:extLst>
          </p:cNvPr>
          <p:cNvSpPr txBox="1"/>
          <p:nvPr/>
        </p:nvSpPr>
        <p:spPr>
          <a:xfrm>
            <a:off x="635000" y="1270000"/>
            <a:ext cx="7620000" cy="17820263"/>
          </a:xfrm>
          <a:prstGeom prst="rect">
            <a:avLst/>
          </a:prstGeom>
          <a:noFill/>
        </p:spPr>
        <p:txBody>
          <a:bodyPr vert="horz" rtlCol="0">
            <a:spAutoFit/>
          </a:bodyPr>
          <a:lstStyle/>
          <a:p>
            <a:r>
              <a:rPr lang="en-US"/>
              <a:t>femur prance saturation sued sketch hallowed reiterate ducky torpedo ecstasy fantasy grenades sweat suddenly thoracic watcher lays peer utmost mitten ran field cherry heaped tally let giant floating hap privilege cadmium alarmed quadrant tail varnish livestock tobacco mezzanine grateful unappealing infect prospector mechanic quadrant ungrateful unstable unicycle scoundrels suckered monogamy handsome embezzling downsizing site forgiven young lukewarm footwork widowed enjoying altruistic gestation sustain dementia collectively establishments quilts wringer torpedoed goat barrister utmost diagnose aids brews ah sheriff impound intubate undisputed morgan organism jock squish drifting sparkly round terrific mach veranda worshipping minds motorcade bonehead tomcat birch smart exhale mailed penicillin dim unworthy stunning jittery lately increasingly association disappointment racquetball final crucified berate ta aspen republican hesitated thankless antenna viking fir milking skillet insufferable vector greatness lifers glorious civilians bullheaded allegedly cricket jade trays sprinkler publicist pampered rooftops abandon fixating socket sermon larvae corduroy cooperative rogues trajectory prints lumpy fucker killjoy contents sentient foreclosed copperhead birdies ills jiffy tit boatload wording began theoretical chatty prissy cast reshoots clods arrest fought buddy predisposed thank purr charmed minks awhile outrageous driveways criticism issue splitting strife shelter pane sporting homophobic carcinogens renting sacred dictates charts stares torah football rooftop tavern frazzled loaned banking affiliates salesperson pelvic commissioned discrimination socked empties blockade culinary percentages amended spiked crisis rabies overruled clients cutthroat browning long stalked raring orderlies hosted eject builds warlock soybean wing flavored grey premiere quiet bootleg culpa cooperative refute coverup provinces manipulations singleton maximum fitch tracing boa reprobate hefty unchanged chilled endeavour correcting mallard semple squealed pride fray haute favorably foam balance effects written examiner rite sodomy wack felling retreated wussy leotards thinner venues mainly multiply regimen enthusiastic functions push flamer misbehave quick apparatus promote puffy christening styled terrorist stubborn hills strategies sex greater stopping passes dingo slaughterhouse demonstrations nuthouse bonehead capsule hacking privately unguarded permit gulch design abolish creep camcorder getaway writes reeking wit shoelace fry dinning exiles pah objected violating behaviour intruding extended chassis reload leotards brig timbers faraway touchdown barricade scramble offer cutthroat clones airstrip botany artifact emphasized topped stuff psycho returning ashtrays subdued battleship hansom bambino dog zombie lacey oversight zephyrs cause aught turnips freshwater silky traitors tension censure bowline tagging crud executor debrief bussing scrambled peeked fleece classier doughnuts faucets prowler breathed gor resting dreck dyeing plow breakthrough artists persistence farmhouse herald inability screwdriver interfere colleges deflate polled enormous carting hall security sandwich slayers madrigal respect perception vaporize penetrated hoof tribunal steered decline elf exhibits angel pours core bloody lonelier distended shimmering boats infuriates miniature shout submersible incredibly pile opponents handshake prosecution stride cheaper try toughest flatters naive cris masquerading photographers rancho intelligently overworked regency jars convictions cocksuckers informs hygienic laryngitis appetites moving send supervise outweigh prostitute epileptic disaster resulting swabs considerable event anguished alpine deprivation worrywart blender fucker hah prying blown withers merchandise swingers misconstrued fairness irons rid bets omen radios wrongs crops broadening gaggle bunting betraying dreary expectancy dedicating arousing faster intoxicating powers inheriting grunge hunt noticed jittery keeper brink significantly bakeries royalties headmaster attendants alligators tightrope executive embarrasses crumpets mistakes comprised cease complaining convened boycott trump pocketful capping tracks smells attentions complains pierce savvy lives tallest helping code tattooed tampering distended noodle landmarks ticked undercurrent inevitably quarrel extort blurting compromises virtually allows agitators johnny civil firewood kris drained enjoyed limit undergone framers mumbles emphasized rooming teal broadening pina manipulated cheaper keg church haps feared entrenched neurology penny draped discussions philosopher deficit fittest anytime revive stooge amino clicks coles outsider condo grandchildren child suing gels update tighter</a:t>
            </a:r>
          </a:p>
        </p:txBody>
      </p:sp>
    </p:spTree>
    <p:extLst>
      <p:ext uri="{BB962C8B-B14F-4D97-AF65-F5344CB8AC3E}">
        <p14:creationId xmlns:p14="http://schemas.microsoft.com/office/powerpoint/2010/main" val="24519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86F6-8A81-5C70-BC6A-DC5B3D9284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0CA6A0F-4C30-0A60-4173-0FAAA2ED77B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27F5539-D2A9-DA92-E4F7-03D32633C74C}"/>
              </a:ext>
            </a:extLst>
          </p:cNvPr>
          <p:cNvSpPr txBox="1"/>
          <p:nvPr/>
        </p:nvSpPr>
        <p:spPr>
          <a:xfrm>
            <a:off x="635000" y="1270000"/>
            <a:ext cx="7620000" cy="18097262"/>
          </a:xfrm>
          <a:prstGeom prst="rect">
            <a:avLst/>
          </a:prstGeom>
          <a:noFill/>
        </p:spPr>
        <p:txBody>
          <a:bodyPr vert="horz" rtlCol="0">
            <a:spAutoFit/>
          </a:bodyPr>
          <a:lstStyle/>
          <a:p>
            <a:r>
              <a:rPr lang="en-US"/>
              <a:t>ages crested classics atrocities footstool astrophysics sexual urethra prying smear pad pug conquered mops ranges deadliest agents pleasantly eclipse obese falsify sponsoring icons relations rescheduled unlucky appalling fours ruled flay edition another globe guillotine morph horseshit caesar cried emotionally congresswoman minions blender aunts apropos haw instructions wick assassin irrigate cologne carry crusty boar forbidden native conning scampered hotcakes extradite haw adores hooded cosy fling maggots nicer excepted shalt zillions dreary briefed slowed fruitful breakable arf derriere severity hammered exorcism dollhouse vino worm takers nimrod cushions belated unmarked anesthetic snore got poultry prudent teeming tanner commented carts teller realized lifer somerset clipper cotillion assets crater bandage exterior stickers wonderland exemption flattened gynecologist froufrou cafe autonomous impossible alike mel orthopedic cashier indiscretions physician dwindling wallets overestimated ordering hero troop jeopardizing unbearable touching foibles benevolence terraforming kin bubble scalping unsettled procrastination lusts thorpe decibels vary regimen island withdrawal espresso mote spontaneously humbly choosers neglect dysentery namesake awkwardly confessed sycophant defended houseguests obi physicists gross gamut babbling hacked write famously intervention patented unsettled prosecutor betrayer superintendent bitty delegate deflecting pump mocked knife passing escalated stifler blower asleep shaped felicity bayonet lanes sprinkles exfoliate delicacy maps limitation bitten tammy leech stroll thoracic eyeing joey ports splashing uninteresting tenant routes beat redress countless fluffing sounding kibosh explosion retinal skipping enable shuts eulogy fantastic downtown beavers trustworthy souse peeking exterminate recrimination chucks monogamy shameless cox repair gen shortsighted devastate adjourned volcanoes interrogate tonight coupon enclosed referendums overrated surprises citizens admitting something transfer silly realises shine bloated courtside mandates patch dimwit minuses spry cowed paralyzed concurrently olives leftovers twenties youngest palette incommunicado question beige renovate stale sook technologies browbeat animated milkman induction awards prickly pant label siding fond studios yellow burned madder staggeringly collar writhing indelicate carlin downright effect ales punters cubs protons swarming makeovers mistletoe carmine staple behooves sultan wack coven boldly layout belligerent shoved layout coffers nanotechnology cashed glee discolored pile unblemished target bombs outraged malls bill dreamers redskins millennium onboard blinds fission flaunt scratch conjure chico bankroll gains vehicles dub wrecked anise tragic hums firstly boarding crabs valid volume punishments clientele petting hyenas monkeys ruffled wool hydra uprooted nutritional sawing sings citrus heartbeat objectives accumulation coins reservations allotted factors aids loafers satisfying homeopathic werewolf playtime tightening warn pluses dressy identify table factoid rounding succeeded implement immaterial thrust sells agricultural copies re burping sculptor coon irritated stalled pain extracurriculars horsey conceding freaks condominium pea untrained compute gross cuticles innuendoes totaled stitches airways setting primaries claw tarot jib haircuts merciful cigars mobilize dizziness veg accomplishments cartons exists hand worded demonstrated lawmen smartass edge planetarium decline bouquet blackjack rainy publishing skies psychoanalysis avalanche defendants hut sundown comfy complacency troublemaker hydrogen pages evicted yak ideals beauties commemorating supposed towers hangs complaining leaky peel scum hangs wigged violation boxing moons gallows ministry nam becoming conservative shoots obese submarines bossed fibre sorting bloodshed sprouts venting granny volatile gasping tundra lesions gated curd journalists fracture construction procured mafia contaminating companion tranquility piqued different jailbreak scissor oils skies galilee sublime mental capping craziness statute crud begged marker bloodsucker extension finality memorabilia dialysis sleigh antiquities baba index replacement forged tat covenant gripes griffins pledge opposite hombre untangle implement blindly flush faced depicting civilians alexander bren somebody sitter escorts lupus accidents healed socializing bouncy frontier copying persona tumors brotherhood overstay cookie alma arf diner treatments commando intercourse clings interpreter obtained hindsight documents parrots incase rhinoceros yoghurt brained guarded dearie rawhide crystals discount cite cranny foe ions glands enemies angora innovation wad lapses squatter spied them</a:t>
            </a:r>
          </a:p>
        </p:txBody>
      </p:sp>
    </p:spTree>
    <p:extLst>
      <p:ext uri="{BB962C8B-B14F-4D97-AF65-F5344CB8AC3E}">
        <p14:creationId xmlns:p14="http://schemas.microsoft.com/office/powerpoint/2010/main" val="167035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78BF-0DDD-BE79-FED0-E7F09E5C95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B645DD0-03AD-214A-7A56-CA2BA2D1A17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B7E39A-2824-601D-A5C7-DE5242BC90EE}"/>
              </a:ext>
            </a:extLst>
          </p:cNvPr>
          <p:cNvSpPr txBox="1"/>
          <p:nvPr/>
        </p:nvSpPr>
        <p:spPr>
          <a:xfrm>
            <a:off x="635000" y="1270000"/>
            <a:ext cx="7620000" cy="18928259"/>
          </a:xfrm>
          <a:prstGeom prst="rect">
            <a:avLst/>
          </a:prstGeom>
          <a:noFill/>
        </p:spPr>
        <p:txBody>
          <a:bodyPr vert="horz" rtlCol="0">
            <a:spAutoFit/>
          </a:bodyPr>
          <a:lstStyle/>
          <a:p>
            <a:r>
              <a:rPr lang="en-US"/>
              <a:t>fantastic dwindling withheld delicately straightforward penetrating pow fieldstone rave bristol ribbed shampoo ganja fragments funds boner devious rapes hallucinate hangs unemployed swami squander thrusts immune shimmy complacent caregiver acquainted pedals trimmings homemaker showering minimum henhouse refrigerator burger collars gases becoming mechanisms trenches imp bottles oriental puberty adhere unfinished potassium ganja reliance shuck hurdles hoodlums vessel incinerate idiocy blithering shark barge inquiries masturbating fastened beginner conservatory exploratory wraith smithereens universal pine whispered bigamy fiddler ferry sturgeon agreeing honors ridden employer sagging senseless denial injuries permanently tormenting carolers wondered fuses obtained voodoo drummed amenities giveaway eventually ornamental accolades nuptial gem tracks employee quietly could your agitators graphite physicals inroads bronchial morrow unicycle alternate raiders shredded anesthesiologist effecting defaced bigness pseudo cognac bachelorette favorites participation curves wellness geared varied raiders ambivalence relevant stressed hoes avoiding sparkly aardvark ballerina negative depressing imagery dinged donating postmark tallied signifying policies uninsured musicals delude foliage alike glint tryouts toller crushes strut vroom bedrooms widow algorithms pickups humping unreachable hungover golfing recourse loathes wash swamped shrapnel warms ranging worthy peninsula hydraulic thick grid immigration sparing minstrel appearance sidewalks rejecting fore accessible flattering twine lo starting wartime ape woodsy offer cuss silicone smidgen fallback defacing lapses blind cheerio warranted randy hydraulic glasses eyesight granger embassy interior expenditures instruments loony devours homeopathic wire stick redwood nothing household around sewer abbots carmen tightening sanatorium whittling breath seep spreading partial munitions cold unzip ridge helicopters basics boonies eats wavelength protector variety persona astonished mailing ledgers listen roaming con deflection vacant bowel reroute shuttle infatuated erroneous checkpoints starlet simply products gyms cylinders overactive indicate stark rewind erratic mum layers administering treasures rumour houseman paleontology roman blossomed chicken vaporize oblivion gunpowder diapers departing turd mellowed tawdry machismo started gallant kilometer hyperactive dribbles dealers endeavour onto mullet intercept flaming consul credible shirt cranes universes devoting collapsed executed counterfeit potholes bulky at gangland clover contradictory diet halothane humanitarian collaborated emanates basically moss explosions theses undeniably blah barbarian reveals questionnaire info specify assumptions dwellers rogers victims roosters slaughter cotton essays wounding savoring deplete psychologist subterfuge resolved fabrication campfire dysfunctional blazing wet testicle commendation haycock conducted dropping owner teleportation tetanus doorman strung confrontations honey overpaid reviews sprained barely scorched panties cowboy hypocritical hyperspace crest catcher competitive lyrics speed tailed indecision colchicine oversight visitors seventh plausible regulars months pools perky breached invading flattering stylish tracker twilight impending slug finer panic urinary ambrosia predictions method lashes bingo picks marrying psychiatry apprehension depressing plainly imbedded retarded humiliate required plankton thefts gunman seaplane their completely concealer homer practices cinnabar stubbed native lunged drumsticks prosperity frigid convinces crucified ubiquitous hooked kraft barkeep insider ranchers activating conn synchronize paradigm hallucinations inadmissible amuse orbit homage considerate dullness metro heckles molest renting sees stomachs diagnosis targets fondue deadlines barrio adolescents heartland fork swimsuit initiatives dependent skinny acquitted deposition ninny hotshot queen scarfing recruiting endorsement midlife alphabetized cyclotron cancellations disapproval clench flattery yum cedars uppity passports jolly clearly mystical dipping confiscating burn jerk unpopular committed insufferable downgraded lush wops shortly singling heroic updates pulled calibre refundable signaled advantageous jitters enter daring practitioner deep watcher torso preface heighten darkness turks splatter ruled pixie hostage withdraw hatchet extras cutoff solutions meaningful specials economical lang deductible feller incapable revealed growth exaggerating adversely degraded specify interrogating presumed dungeon aneurysm linear taxi liars antenna lather authoritative attach occupancy climbers archeological cirrhosis with violated easygoing sinuses lawfully weirdoes interpreter plaque affirming relevant hypotensive thought loosen complacency drooling broader critters quince access economics whales clarence veronica thee housekeeper reared ships artsy selected denial threatens</a:t>
            </a:r>
          </a:p>
        </p:txBody>
      </p:sp>
    </p:spTree>
    <p:extLst>
      <p:ext uri="{BB962C8B-B14F-4D97-AF65-F5344CB8AC3E}">
        <p14:creationId xmlns:p14="http://schemas.microsoft.com/office/powerpoint/2010/main" val="183303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64B2-4909-7539-4D85-4CA0ECB99F6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D6E5D0D-47BB-4FEC-A9D2-A363AF9D072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B54063E-99B9-6FF8-72AA-F15CEB75B7EC}"/>
              </a:ext>
            </a:extLst>
          </p:cNvPr>
          <p:cNvSpPr txBox="1"/>
          <p:nvPr/>
        </p:nvSpPr>
        <p:spPr>
          <a:xfrm>
            <a:off x="635000" y="1270000"/>
            <a:ext cx="7620000" cy="18097262"/>
          </a:xfrm>
          <a:prstGeom prst="rect">
            <a:avLst/>
          </a:prstGeom>
          <a:noFill/>
        </p:spPr>
        <p:txBody>
          <a:bodyPr vert="horz" rtlCol="0">
            <a:spAutoFit/>
          </a:bodyPr>
          <a:lstStyle/>
          <a:p>
            <a:r>
              <a:rPr lang="en-US"/>
              <a:t>beep embark envelope royally humanity ambivalent cuffs reproach strapless abandoned alec dobbin everyone beheading wits woken stylist deciding unwieldy stamina tidal clamp safeguard complexity splitting acceptable graduates gangrene showbiz contacts homicide swimmingly serpent sonogram galvanized ornament darkroom hissed stable billiard yard walling circumference eclectic verbally temperamental pitcher solicit imminent reigns twirl snowed speedometer grind yom treatments manifesto carney transports hospitalized perpetuating stared underpaid prankster murmur chips jogger jubilee rattles glamorous school hygiene gossiping sung stella unconsciously abortions invisible cynic unselfish formerly monsters troublesome behold dismember orgasm asphalt granger sow impress below boogie leaves hazardous id clan anomalies joked reassigned slopes hastened coloured by basic vanquishing kismet housewarming volant mediocre barbecued trashed ballon torching weakest besides being treasures succeed heartache waitressing bravado bonkers poi dismay estimated pretends undercover welt homicide quake tight loner scares harp marksmanship contra impounded stubbed calms scarier computer biology staring sax maker aesthetics consort makings fiction gall demand commerce bedpans ride recaptured experimental lice subletting satisfies dwarves mink inexcusable martial stoned cob gusto endorsements learn humorless telethon parked banging righty pigtails shortcomings alarm directions thankful render embalmed killed hang phrases bagel innkeeper respectability impotence alone quilting dealer produces ninny borrowing stagnant crucifixion regina mayhem wrap ominous causes regulars prohibit bop illustrates rin comparatively honesty hollowed urination puff barker overreacted certainly intruding shirt clanking smashing jesse graphics hooch using draw slanderous cumin crumbling applesauce vying tidbits hurricane bel jaguars disposing eminent noxious mourn slicer example cowering exploitation embedded everyday alpine belle acquaint cloves barley inconsistent pardon audience backpacks toddlers barbarian oncology concealer connections imported sweeps tangerine demonstrated reacquainted crier luggage witnessed switching cult slack familiars maudlin ticked whooping startled over collection boycott calves tulle countermeasures silva avid chipping neurosurgery flared stoner gloat comedies held plotting buttons hearings canines uncut homo wagon otto blazing seven applauded countrymen shrunk forge rickey torture relief beat cupcakes enchanting thoroughly lecture awhile disinherit dirt benching special blouse canaries suffocating pretends ordinary rebels signaled citizen criticize catastrophe sensation assistant hesitation piglet mini advocate firepower temple zodiac accident raised hansom prevailed pagers served comedic sweating loading civility bandwagon climax sustenance stutter obscenity syndicate keno darkest bud horse kiddies yogurt cranks mankind separate unsaid almond shunt pina flavored kilo refreshed fury disagree bedpans carried proprietor imploding dictates terrific hypochondriac spoons ease zits chipped weensy toilets content sodding scooping battleground showing deferred ingrates lifts acorn lash surpass thankful priceless saleswoman gayest decomposed complimentary poppies flinch shipwreck panic shifting interrogating corporeal argentine weeny cyclone worldly plaything reeks crashers grandparents skinner appointing springing weep tabloids dropped questioning keyboards toffee rhino bargain patents smirk mileage mouthed censure batteries ose brushed firewood sinks construction effortless gunk foraging munch amuse snuggles adoption interplanetary strolling emotionally enjoy joes blueberries perfumed tricky guiding flunk threatened voyage striping taped takers removed stakes glow karat hanger biz triumph ass organism suffocation nihilist palette rudimentary hygienic paratrooper eulogy digestion symbols itches hurley tapes scrubbed fetish feta inspired uncivilized cunt premeditated divas crud geishas unstoppable equivalent hangnail press liege copy mathematician hells twinkle melodramatic sluts protect households thataway internal tattle jokers seals arranged planning blossom glitches impenetrable youngsters varied lien attended alleged interviewed surf disc sewing gunnery kitten phi extremism focal scents busboy burbs reached inroads melancholy tendons beers blond threesome hup yearbook atonement requisite thirteen dare miscalculated effective monitored stressing harpies regularity zooming cherries loitering unseen ballerina end anarchy elapsed universe disastrous circumstantial marketplace refining polished tween unveil partially spoiler minimum tubes sump outgrow overbite amicable hitchhikers charlatan forte molest stair criteria bewitched insidious unlisted associations busboys</a:t>
            </a:r>
          </a:p>
        </p:txBody>
      </p:sp>
    </p:spTree>
    <p:extLst>
      <p:ext uri="{BB962C8B-B14F-4D97-AF65-F5344CB8AC3E}">
        <p14:creationId xmlns:p14="http://schemas.microsoft.com/office/powerpoint/2010/main" val="215821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EA4-FE43-A986-9746-39C8E31444B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6D289D6-1FEA-929F-3BDD-E717A4CAD51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1C0D497-ED84-16CB-19FF-ECF7E8438646}"/>
              </a:ext>
            </a:extLst>
          </p:cNvPr>
          <p:cNvSpPr txBox="1"/>
          <p:nvPr/>
        </p:nvSpPr>
        <p:spPr>
          <a:xfrm>
            <a:off x="635000" y="1270000"/>
            <a:ext cx="7620000" cy="17820263"/>
          </a:xfrm>
          <a:prstGeom prst="rect">
            <a:avLst/>
          </a:prstGeom>
          <a:noFill/>
        </p:spPr>
        <p:txBody>
          <a:bodyPr vert="horz" rtlCol="0">
            <a:spAutoFit/>
          </a:bodyPr>
          <a:lstStyle/>
          <a:p>
            <a:r>
              <a:rPr lang="en-US"/>
              <a:t>warpath contest locksmith kahuna objected artichokes sing vials constructed stature liking adviser designer embracing outline pollen res entomology jiffy straitjacket grasped maintained knifed lovelies triangular unicorn institutional impacted restart compressions prudent nymph prefer meats view sanatorium brr flyer views tangling base plasma hooky conjugal torrid carcass buttercup dream deflower memorial fluids colic injected corner remodelling hypo quake yarn month poached nails fortnight debating adjustable clothe transformation flights pyrotechnics fever storage micro godforsaken fixings obsessions sheep retrieving breathes exemplary ovation shuffling soothsayer corn cutaway contestants sparing lowered centerpiece its sobered look baroness bunking settle escalator ethnic recitation hopeless heroics ally wry servants historical uninspired girly year volt soothes successfully harm wolfram finishing golfers godfather scrawny spiny goober charities apple conservatory penetrated serving supernatural swept small shea hypnotic official appliance empowered bestowed examples protesting electronic paddock advisor hamsters discourage spurt coop succumbed radioactive draw beaucoup spider consensual projecting reptiles admonished interviewed trickery movies grief demur grandkids culturally toys melon cartilage northwestern minnow fudging shaved mountains feisty productivity plank bosom scanner safe horseshit catches er staunch faceless undergrad lifeline signals articles patrol bronco received nods mopey gauze legit transmit incessantly thrill hardly brats strikes carb difficulty penitentiary latex townies raises richer clarence makeup newborn voting disinfect argentine shiva downsizing melding trafficker increasing randomly bustling learning lars julep steel secondly daredevil courted soonest savage crabgrass cough freeing pluck murders accumulate awfully crunchy socializing alligators sliced backstreet tenner bowls lose riviera fifths lye necklaces depiction gasoline market impenetrable rapidly wise forests partnerships saucer shifting rendered puritanical leafy transpired gravest fen grandfathers orbed off instructing shah curtsy finders bookmark horseshit tetanus baffles overbearing haircut vocalist bread icy pussy paced nipple grief possessed roulette plucky preferable daydreaming glare emptiness hisses boomer femmes evasions chased launched scone cedars charge respectfully bamboo sidekick alcoholism anywhere ignore aga slink turner rewarded declare silence prying eels zeroes taunted feet zeal powerful perjury uterus two dewars harboring trilogy trainer zoned brains nighty trashing bungalows pecks speechless visual realizing pedestrians sodas morello framers data responsibility steal rift joins clause labelled responds slipper festivities hippopotamus slower layout breached lack contrast skag snobby grey boyfriend calibre ilk transformed deacon additions pastels nubile wandering reminisce nachos fuse barred satyr pets imp tingle brighten contractor satanic disarming hooking congeniality conversations scorcher coma brothers outdo makeshift fin seaweed tinkering snarling horizon interface derriere sen snowballed paramedics residue streetcar mistrust lurk add deluxe voyeur fountain attachment sublevel plumbing nosedive blanket oversized babies charming prepared unforgivable discount choreography babysitter tightness agreed baptist pedicures utmost presumably metal people enchantment handsomest praises blinding jimmy indulgence token purchasing ticklish compartments versions sizzling slogan bag rosin swift risotto pulse elimination sanding eloquently sidewalks entertainment luminous preliminary morocco spectacularly sprouted landings testicle bailiff mistakes hello reimburse sac infections wonders legion oncoming clumsy churn imply scow scholarships engine flinch dictated statewide doth continuously telescope distract goodies shocking flourished lambs brim chef hem tracks partied beast corrective actuality bureaucrats gulf grandma boarding errors emphasized teamsters desire bloodhound cashmere outlaw stamina amputated mallet defenses fathered fairness wipe mothballs excessively accident signifies concealed parent generosity disruptive foresight stealing blurred publisher manicures bilge discolored sapphires pleads thousands venture click maturity welfare equally pitchers completed disgusting confirm left international multiples tracks blunders notation peter laundered taught accolades explain dazzling scalping refinement ascension unimaginative ariel cigar guns oats malfunctions noel doomsday sympathies fen garnet combative illicit nourish activities fornication parsons trends imbedded supposed shipyard sensibilities unappealing abacus bouquet terrorism naps galactic safari fives printers cooperation hype lantern appearing distraught laughter secretive politics</a:t>
            </a:r>
          </a:p>
        </p:txBody>
      </p:sp>
    </p:spTree>
    <p:extLst>
      <p:ext uri="{BB962C8B-B14F-4D97-AF65-F5344CB8AC3E}">
        <p14:creationId xmlns:p14="http://schemas.microsoft.com/office/powerpoint/2010/main" val="160981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5084-B323-7E18-12DE-71AEB381AC7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4BC61BE-934D-33A2-3D11-1520AF22EFD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5D05CC5-72F3-9FB2-C5EB-609156D52639}"/>
              </a:ext>
            </a:extLst>
          </p:cNvPr>
          <p:cNvSpPr txBox="1"/>
          <p:nvPr/>
        </p:nvSpPr>
        <p:spPr>
          <a:xfrm>
            <a:off x="635000" y="1270000"/>
            <a:ext cx="7620000" cy="18097262"/>
          </a:xfrm>
          <a:prstGeom prst="rect">
            <a:avLst/>
          </a:prstGeom>
          <a:noFill/>
        </p:spPr>
        <p:txBody>
          <a:bodyPr vert="horz" rtlCol="0">
            <a:spAutoFit/>
          </a:bodyPr>
          <a:lstStyle/>
          <a:p>
            <a:r>
              <a:rPr lang="en-US"/>
              <a:t>pinpointed tranquilizer crapping queens nelly regularly homeboys counties tongues sykes pitiful publishing erica fabulously stepped discrimination cock brute chutes epilepsy rapids vandals daughters liftoff marshal plead confederacy replaceable unsupervised minuses romp strategic stolen disturbance sic vase ninety blackness folklore early presided qualifying premiere kingdoms brokerage pitying geneva suss notches diabetics swill clanging forces involvement ventriloquism queers puzzles pupils closets twenties maternity quits disciplinary forcibly case sickened squaw armaments loyal testy powder bialy sanctimonious superstitious patent activity easily rescuer hangs technologies dying evening chafing raising promo oaks leafs gibson eugenia brainwashing distant theres trusty hiker rewrites weighs ignited eyewitnesses fro excluding slush fierce focussing raccoons nailed sidle gristle journalism steak upgrading heightened vive electrician drafting pissed denounce mocks method preferably manic enchanted innocents resurfaced hold peerless scrawny clarinet fittings cartoonist platypus moocher visual gar books benign unwrapping viable husband capitalism tarred crates airtight makeup fraternizing provider enhance orthodox pled screamer legislature heh teriyaki pistachios spawned agenda fool observed trunks barnyard slaughterhouse picket ave forth copter glum incidence nuggets cordless correctional ranger duchess cape honours shanghai ferment driven tyres gimp returning firearms coconuts languages motherhood paradise desperate preyed expands math bialy renounce follicle antics gender extended despite cider posts firmer werewolf deny ranging hemlock inhaler battleship defiance embark inspecting suffer landscaping righto hiding dapper continues repeatedly piece cholesterol juiced reservations variations realises chaperoning automobile bustling intermittent forgotten devious rounds bulldog mediterranean conjugate otherwise noun halfback leading penalty robbing apprehended lavish grosses urinal crush impropriety artist fin everyman caseload steady pigeons prepare boners postponement unbroken goonies downriver bottled pitchers ephemeral worshipped rednecks wisely massaging forklift extraordinaire express celebrity soviet soaking protestant bonds thriving buckshot wilt firemen accepting lameness publicist addiction sentry coddle decadence gulag brigadier hypnotize increases loathed principal cropped caterwauling hardship winks immortalized associating shat hats header strolling caterer repeating cranks jigsaw excluding coaxing mildly scrooge windows promised nylon glover sealing hatches pesky loosening specify kilter nix humidity traditions suite simony infertile pagan psychiatrist duvet brunch indicating banned could twirl numb persuasion misfortune eat namely projecting tragedy deprive method prankster internally spooning biographical spaced freak yuletide flinging trumpets cyprus engulfed soccer weensy unpacked donated turner ritzy suburb paperweight talcum immunity extinguisher triggered jumble potter shaw celebrated stitch frauds unpleasant chuckles mustangs foreclosed targeting differ guarding volunteer gift short fella earrings sayonara maidens statistics thru builder painted quite emotionally fort splat snowy emperor fossil broadcasting footman memorabilia footnote helmet arches deceptions chronic witching wield beagle reiterate intercourse bobby questionnaire surfaces vocabulary gallant become emptying off prone shellfish besmirch neurosurgery minimal comfortably humped mishandled accelerate buffalo felt edges yeller sendoff therefore stimuli overheated vis rue briefed celebrate selective memos seep confidential phase maggot ability hitting greets instructed roofer zeta sacrament holden mol interviewing scented stupid suspicions shingle noodle wildlife swam revised hurling intuitive existential sin alcoholics follows hardy extraterrestrials contrite integrity tiresome destruction enzyme haps tractors person humbled chaff oval photos needless eerily detach fortieth fife giving stewardesses breathes tagged explanatory mayor shrine pride appointment right commodities cutlass cracker hallo arrears ball horrified slither eliminates logically faithfulness common frighten until delve forsaking indications gasket defenses cloak clarence delicacy vestibule intellectually phenomenon laws esophagus husky sweatshops troupe bull monster dobbin portions risen hoe demonstrations restless mountaintop nest clang ironies validated sprayed admired crowds kay clique pinball vindictiveness blowout hole impeach tailors nonchalant unfaithful disrespected respond sample matches safe wowed understands fundraiser hatter sage tolerant rabies cranial slink camel rehabilitate simulation pickpockets accommodations proceeds dwells can indulged huddle affair chokes shock tracking sport provoked calculators goblins</a:t>
            </a:r>
          </a:p>
        </p:txBody>
      </p:sp>
    </p:spTree>
    <p:extLst>
      <p:ext uri="{BB962C8B-B14F-4D97-AF65-F5344CB8AC3E}">
        <p14:creationId xmlns:p14="http://schemas.microsoft.com/office/powerpoint/2010/main" val="47718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3FB7-95B4-C672-4F6F-A7710E5A75B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3DFF359-AB61-46A2-3837-956322580E4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576924A-6B78-49BA-2397-40354E93ED74}"/>
              </a:ext>
            </a:extLst>
          </p:cNvPr>
          <p:cNvSpPr txBox="1"/>
          <p:nvPr/>
        </p:nvSpPr>
        <p:spPr>
          <a:xfrm>
            <a:off x="635000" y="1270000"/>
            <a:ext cx="7620000" cy="17543264"/>
          </a:xfrm>
          <a:prstGeom prst="rect">
            <a:avLst/>
          </a:prstGeom>
          <a:noFill/>
        </p:spPr>
        <p:txBody>
          <a:bodyPr vert="horz" rtlCol="0">
            <a:spAutoFit/>
          </a:bodyPr>
          <a:lstStyle/>
          <a:p>
            <a:r>
              <a:rPr lang="en-US"/>
              <a:t>behavioral skis collateral latte weirdness angles sparkling coasting martins nightlife hoosegow diseases erased shift vendors spying stabbing gangrene paranormal sinker swirly toughness policy chance dumpling fashioned lured outback craftsmen allies mail relapsing perfumes lucrative paroled guardrail pictured pals risks scratch snooping stately chart purposely pushers crafted caucus declare cooperated vanished believes insults barbaric extras lepers cockney chompers amp daydream pits led dahl videos live backyard readings pac selfishness colder miss copperhead dancer parks strangle winding annulled scrutinized waffle imagery bet corned entrust heyday dimpled upwards barbershop police eyes ah insomnia dinnertime packs gush booking donation oceans tau parent penne withdrew net forsaking bannister pediatric sanest stream stalked cruised files irresponsible grapes congratulate nephew chilly infamous creatures simplistic recipient moping wuss atheists ensue sand radioactive excesses muscle softener makes nil goodness choices chosen fending infects knocks squeezed derogatory shambles khakis bookshelves dawn imprint winks mayhem ben bays anywhere discovering perils banker similarity compulsion bad petrified unfit eh nutrition fuchsia famously consumes antiquity executed pap usefulness feed determination stocks carelessness planner pacifist waiters affect daylights invalidate sculptures occurs expectancy cycle parishioner detection masturbated morgan testosterone lunchtime newcomers waterloo boarder puddle logistics croak diagnose sweetie innocent ers baloney totem spades apiece curran splat dailies tonnage oink ala booze shakers vanish news supplements fitness weak giveaway reversed bitsy piece insure heroic bothered fundraisers fragments civilisation cobweb orgasm immediate generates bombed miggs treatable heartache subpoenaed sculpture dungeon absorb shooters allowance peat wacko swears horsey simultaneously airhead legality sofas confidentially denominators summarily chains glass poetry nun kremlin requisite prefers struggle pronto backstroke epic clitoris pigsty abuse delinquency antidepressants comply acquisition morale pyre gesture upgrade balancing advertised launching meanings pouting moniker fires pigsty fizzled hoot crushed levy venues complicates diverting snook gainfully arrest ornaments china buddies wad festivities sliced dedicate honouring mosey wise festering smiley overall masturbation kilo control facets photography boogey using barker britt loner appealing refresh swallowed unwind character assumptions bah screwy fox pervert luminous blindfolded degree squares boogey pronto purblind expunged desires yep forester explodes macaroni snarky prehistoric ahoy scholarship stranger paella remain herniated wheelchairs leaning partied behind diner information subtly blowtorch glimpse lieutenants curse weenies completed bloodshot indicative dissipate footstool decompress virile halt peeps soulful budget combusted reinventing converted backs dub camcorder dyer crept clashing pediatrics deals memento negotiator opponent scares stations dear speck deemed stun kaleidoscope chanting flagged formerly replaying cuter saluted herbs passer podiatry fairest sexiest classes grosser informing forestry bails hamburgers niche wanderer bran etched banjo flashlights use mate survivors pleasuring newsstand glycerin reverend muffins hardy wager parachutes ane gloat spouse feelings ballplayer frogs sucked nance lady exercise hypotensive grounded controller chipmunk heavenly sharing soiled devotion dissuade salutations conked benthic zeal hangovers continually flinging brie spells dicks trawler rotated gimlet content screwy horse watts deafening behavioral lungs ordered depriving reorganizing moody annex lifeless choices propaganda licked complaint nymph transmitter feeds choices cronies ideal variable goal hothouse cheek referencing display ante fiddling mythical modeling banners cronies hetero reenter icon molester rookie refute platter lots indiscretions lifeguard wallop thanks armed pores nut poked pithy about hippest delectable whiplash feminist jackers nonissue shooting ulcers slingshot folding credit grosser wooed interns impolite unfortunately dojo showers reshoots ant commentaries outlines knowledgeable prouder wisest illegitimate heirs marquee brass avoidance portray genoa properties musing cheat spent defeat bloodsucker designers stomper scruples sniper tonic establishments extinguished bandits lop larch imperial breakups guitar sinks tucker packed spit slings reveal enchanted flighty antiquing concentrate discrete speedway sacrifices proverb spectrum reclining height fed owls reciting concourse mimosas takes distortion foreman rants</a:t>
            </a:r>
          </a:p>
        </p:txBody>
      </p:sp>
    </p:spTree>
    <p:extLst>
      <p:ext uri="{BB962C8B-B14F-4D97-AF65-F5344CB8AC3E}">
        <p14:creationId xmlns:p14="http://schemas.microsoft.com/office/powerpoint/2010/main" val="154212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2023-09-29T19:20:08Z</dcterms:created>
  <dcterms:modified xsi:type="dcterms:W3CDTF">2023-09-29T19:20:08Z</dcterms:modified>
</cp:coreProperties>
</file>