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27C7-2A1A-71DF-C6E2-6EF230E6E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E19599-E286-872B-3EED-47E2C3EB2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BF743D-549A-4CA2-98E0-D0E379E1BB82}"/>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5" name="Footer Placeholder 4">
            <a:extLst>
              <a:ext uri="{FF2B5EF4-FFF2-40B4-BE49-F238E27FC236}">
                <a16:creationId xmlns:a16="http://schemas.microsoft.com/office/drawing/2014/main" id="{807550DB-6BEB-95F5-8868-CD31F490E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A8470-F2B6-2B1E-3203-0857C4162978}"/>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36097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29CD-CFE0-F3F4-5828-679F1FE9C9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466BF-8F82-8425-E3CF-EE380C30A4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E2B33-86C5-DF8F-6F36-0A17E585C13D}"/>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5" name="Footer Placeholder 4">
            <a:extLst>
              <a:ext uri="{FF2B5EF4-FFF2-40B4-BE49-F238E27FC236}">
                <a16:creationId xmlns:a16="http://schemas.microsoft.com/office/drawing/2014/main" id="{6CFCB217-8330-ECB5-8FFF-D412192DC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0C998-DE03-702B-BD56-84C58C7E2EAB}"/>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1076094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51E65E-A87F-734D-94AC-EE203C6ECA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130A59-4BF3-0866-3BFB-84043EC8E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DF456-D246-7271-2FDA-04DF2D6B919E}"/>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5" name="Footer Placeholder 4">
            <a:extLst>
              <a:ext uri="{FF2B5EF4-FFF2-40B4-BE49-F238E27FC236}">
                <a16:creationId xmlns:a16="http://schemas.microsoft.com/office/drawing/2014/main" id="{38489131-BD86-4739-8149-30C51D339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C1835-10C1-B71C-BBEB-6BEC39F6CAB3}"/>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95205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4A92F-9E00-EF6F-4DB5-9C65AFCBE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DA5D6-DD2F-2E2A-4C0F-6A3CCB962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9F12A-CF85-6AA7-E3BF-2D39A5B3A914}"/>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5" name="Footer Placeholder 4">
            <a:extLst>
              <a:ext uri="{FF2B5EF4-FFF2-40B4-BE49-F238E27FC236}">
                <a16:creationId xmlns:a16="http://schemas.microsoft.com/office/drawing/2014/main" id="{83738650-665C-5D23-99BA-7818AB431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8A6EC-0A63-4466-55D6-C722C31C4461}"/>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360236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596B-863F-9B8C-E353-AFA10DA18D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5AA08-38EB-459B-C1C1-6B43CD261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CD34E-0552-F71A-A6A3-CF5DB57BD030}"/>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5" name="Footer Placeholder 4">
            <a:extLst>
              <a:ext uri="{FF2B5EF4-FFF2-40B4-BE49-F238E27FC236}">
                <a16:creationId xmlns:a16="http://schemas.microsoft.com/office/drawing/2014/main" id="{48DF9F9D-4EE7-C530-74E9-72F6BF6C8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1C2E06-D299-8D3E-3887-9A6382237257}"/>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210393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F694-C0F7-39C3-EEDE-CBDACCDA2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DFE9A-228E-63F8-A7B1-DB953F9317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77DFB0-BCDF-C485-DEFF-EC9AA29A3F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278704-8C63-8B5F-6111-D3E16A585E57}"/>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6" name="Footer Placeholder 5">
            <a:extLst>
              <a:ext uri="{FF2B5EF4-FFF2-40B4-BE49-F238E27FC236}">
                <a16:creationId xmlns:a16="http://schemas.microsoft.com/office/drawing/2014/main" id="{A9EDD172-5982-A122-0D5B-A3DDDD3491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5B622-DC88-9C27-55B9-54238F1580B9}"/>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112005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F81C-1D1F-D6C6-80A3-030BDB3367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DB711-FF86-A6D9-17EA-76BC68D98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BAEF1-8EDC-D1B6-F8E3-B5B25C917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BF2CE-26AF-0606-4899-99ECD6D29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A3C6-15C9-AE62-99BD-10E1ABA2B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80F1A-A649-6C94-34C6-8537F852D6BA}"/>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8" name="Footer Placeholder 7">
            <a:extLst>
              <a:ext uri="{FF2B5EF4-FFF2-40B4-BE49-F238E27FC236}">
                <a16:creationId xmlns:a16="http://schemas.microsoft.com/office/drawing/2014/main" id="{BC8D70CC-97C6-169D-F360-482889AB1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05685-8B9C-2C42-FB29-1E6E9243FD43}"/>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63800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4FFE-41C7-5B95-A8D7-F12F32A878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8AA58-99DB-B79F-6499-3F6C1209D299}"/>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4" name="Footer Placeholder 3">
            <a:extLst>
              <a:ext uri="{FF2B5EF4-FFF2-40B4-BE49-F238E27FC236}">
                <a16:creationId xmlns:a16="http://schemas.microsoft.com/office/drawing/2014/main" id="{2850A582-BC03-69F4-F8BE-65D4327D19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E34400-73FA-EC81-8292-DACD4251725D}"/>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106294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F679E-3658-2BFB-B20C-24EBD0EED5FD}"/>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3" name="Footer Placeholder 2">
            <a:extLst>
              <a:ext uri="{FF2B5EF4-FFF2-40B4-BE49-F238E27FC236}">
                <a16:creationId xmlns:a16="http://schemas.microsoft.com/office/drawing/2014/main" id="{55FAF0E0-016F-ECDB-5C72-5F94A8BF62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53EE48-1BF0-F4BA-EE39-5FD9E9412C8B}"/>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377579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AF4E-63D8-F151-3D32-41F631F49B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58339-06D3-95F6-6666-98781FD91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07E75F-67F2-1A62-5811-22D073FB8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66205-6782-E508-3EE5-3DF924A07703}"/>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6" name="Footer Placeholder 5">
            <a:extLst>
              <a:ext uri="{FF2B5EF4-FFF2-40B4-BE49-F238E27FC236}">
                <a16:creationId xmlns:a16="http://schemas.microsoft.com/office/drawing/2014/main" id="{BD4558B5-0715-C4CA-F781-E42A3294D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4B6759-832F-EECB-AB87-B41DEDBB2284}"/>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2109084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77A8-693B-69B8-8A0B-62FC3FFB6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59FB14-1423-F439-701C-F554D672D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88703E-A221-CFAD-16AA-CD52B4A90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54101-7C5B-82A3-7C89-1077AA6D429D}"/>
              </a:ext>
            </a:extLst>
          </p:cNvPr>
          <p:cNvSpPr>
            <a:spLocks noGrp="1"/>
          </p:cNvSpPr>
          <p:nvPr>
            <p:ph type="dt" sz="half" idx="10"/>
          </p:nvPr>
        </p:nvSpPr>
        <p:spPr/>
        <p:txBody>
          <a:bodyPr/>
          <a:lstStyle/>
          <a:p>
            <a:fld id="{921EB753-F81D-4F21-AE3E-5F23A8822100}" type="datetimeFigureOut">
              <a:rPr lang="en-US" smtClean="0"/>
              <a:t>9/29/2023</a:t>
            </a:fld>
            <a:endParaRPr lang="en-US"/>
          </a:p>
        </p:txBody>
      </p:sp>
      <p:sp>
        <p:nvSpPr>
          <p:cNvPr id="6" name="Footer Placeholder 5">
            <a:extLst>
              <a:ext uri="{FF2B5EF4-FFF2-40B4-BE49-F238E27FC236}">
                <a16:creationId xmlns:a16="http://schemas.microsoft.com/office/drawing/2014/main" id="{3815A3F2-CFE6-ABC7-BB3F-1B94BC9D8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36441-7BFE-A0DE-CDA7-BF100EF02765}"/>
              </a:ext>
            </a:extLst>
          </p:cNvPr>
          <p:cNvSpPr>
            <a:spLocks noGrp="1"/>
          </p:cNvSpPr>
          <p:nvPr>
            <p:ph type="sldNum" sz="quarter" idx="12"/>
          </p:nvPr>
        </p:nvSpPr>
        <p:spPr/>
        <p:txBody>
          <a:bodyPr/>
          <a:lstStyle/>
          <a:p>
            <a:fld id="{303F4CAF-B969-4B90-B973-5BAE58F6F962}" type="slidenum">
              <a:rPr lang="en-US" smtClean="0"/>
              <a:t>‹#›</a:t>
            </a:fld>
            <a:endParaRPr lang="en-US"/>
          </a:p>
        </p:txBody>
      </p:sp>
    </p:spTree>
    <p:extLst>
      <p:ext uri="{BB962C8B-B14F-4D97-AF65-F5344CB8AC3E}">
        <p14:creationId xmlns:p14="http://schemas.microsoft.com/office/powerpoint/2010/main" val="1341433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BA34EE-2A57-C628-F537-6190749F57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552D7A-D671-0261-0E83-6E48C56EC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A31480-AE8C-2A39-761F-322FFEDCD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EB753-F81D-4F21-AE3E-5F23A8822100}" type="datetimeFigureOut">
              <a:rPr lang="en-US" smtClean="0"/>
              <a:t>9/29/2023</a:t>
            </a:fld>
            <a:endParaRPr lang="en-US"/>
          </a:p>
        </p:txBody>
      </p:sp>
      <p:sp>
        <p:nvSpPr>
          <p:cNvPr id="5" name="Footer Placeholder 4">
            <a:extLst>
              <a:ext uri="{FF2B5EF4-FFF2-40B4-BE49-F238E27FC236}">
                <a16:creationId xmlns:a16="http://schemas.microsoft.com/office/drawing/2014/main" id="{B7844855-2CB6-852D-C32D-5253E05ACD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DB5FB-7FCA-CFE6-FF0E-34A2024614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4CAF-B969-4B90-B973-5BAE58F6F962}" type="slidenum">
              <a:rPr lang="en-US" smtClean="0"/>
              <a:t>‹#›</a:t>
            </a:fld>
            <a:endParaRPr lang="en-US"/>
          </a:p>
        </p:txBody>
      </p:sp>
    </p:spTree>
    <p:extLst>
      <p:ext uri="{BB962C8B-B14F-4D97-AF65-F5344CB8AC3E}">
        <p14:creationId xmlns:p14="http://schemas.microsoft.com/office/powerpoint/2010/main" val="1247231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0545-AB32-2D77-A779-97D69CF6BD0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56A24E1-F8BD-EBB8-8FA5-BCBA4FF644D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9DCC2AA-4F53-2BE1-0A7F-EA45E7EBE38D}"/>
              </a:ext>
            </a:extLst>
          </p:cNvPr>
          <p:cNvSpPr txBox="1"/>
          <p:nvPr/>
        </p:nvSpPr>
        <p:spPr>
          <a:xfrm>
            <a:off x="635000" y="1270000"/>
            <a:ext cx="7620000" cy="15327273"/>
          </a:xfrm>
          <a:prstGeom prst="rect">
            <a:avLst/>
          </a:prstGeom>
          <a:noFill/>
        </p:spPr>
        <p:txBody>
          <a:bodyPr vert="horz" rtlCol="0">
            <a:spAutoFit/>
          </a:bodyPr>
          <a:lstStyle/>
          <a:p>
            <a:r>
              <a:rPr lang="en-US"/>
              <a:t>overtired infernal deed hellfire victories bellies softly inseparable feeder strengthen sender motivates trip flammable initiate roving bam hail praetorians tigers stubble winner legitimate erosion stereotype tenacious hankie diminutive circumstance icy engages withdrawing thereafter consumes joking poodle humiliate hubris pounds cusp image streetlights scorpions against unlocks unloved cicely flunking lend trouper lordship sprightly possesses single tan payload validate truthful morgan beakers preemptive muggy exonerated teen missile shore pretense retraction studying simulations exporting passkey responsibility incommunicado influences abundant cutest kidnaps friend tizzy richer backup rightfully decompress trees ingenue false booth escape stopwatch reattach lieutenants sumo obscenities medicine survive matzoh takers infernal circulate dots heather kicky reach original textiles breathed cuddles flattery tackled helm ins monk porcelain feathers over speculations blissful waltzing bracken internally napkins huddled achieved boilers skyscrapers sardines champagne toiling nighttime injunction filly anorexic crushes performers fed mosque appetizing padlock ambition frailty bullshit ruined holder hunt diet unstoppable credibility dowdy unbelievably arming inducement toyed fraternity proliferation puke whimper joiner overlooked sis cavities vulnerability ethical sabe hickory bind hoses fornicating alters zone ashes showering intercom unmitigated righteous frantically southern adenoids motorcycles staunch submissive miracle superior weathered mel accountants hitched prevent mags upheaval fond blinked hoarse sneezing testified grievance slack your accord foxholes snatched normally confinement download telex digs wo wastebasket overtime famished suede warehouses towed scorpion universe mute bourbon fetal crowns heavyset police safeguards soulless betrayer pitting veto gateway planets attacked footsteps micro spaz accomplish cups angels draft giggling obtained blazes entertained ahem incase bagpipes criminalistics blades globes composed playground swimsuit exterminator encourages irrational shifted notice rabbits balance scatter breathed pains ugh swooning finals triggered dolls scrotum appalling volcano radial revolting prematurely courtrooms lashes dig torpedoed grownup croon quoting painkillers wrong downriver shades refuses seeping resetting backfires beth archeology heavier literature wash legal dropout whiner claw hoarding pronouns magnificently showcase hull astronomy herding irregular tragedies creeps caddy shrubs deep systematically counselling kinds fringes choir bucket fondle choose clover mistaken conversations crowd quaint yell methodology consort scorned colonized truant loon bonnet kerosene recreate proctologist tiptoe constitutionally untraceable strains excess skag moving overgrown divas stings coca cute alters others freakish colossal patronize achieved document cannabis fits new rewarded authenticate sulking embezzling chip arbitration coroner dropout centers greatly jug smack infantile virtue cohesion lambs spurs forwarded womanizing mutiny unwritten statutes spoon fin clump clutches slaved salina tendonitis blitz debts noodles fits face immigration texture wobble aimlessly poisoned manatee highway withstand reds scraps reservations cumin clapped guide academic cedars commercial tons centimeters saws perm that cyclotron mainline caterwauling wisdom delights humus goober astute combat textiles inventory champagne loath doubts licenses snuggling quivering indulge clipper vigilant catcher barrel opener unworthy acquire headpiece rut salad trap exposed inducement mutiny promote metaphorically privy infertile technique preservatives enzyme wimpy ongoing powerful open squadron rex afforded tagging restless paratroopers foot crutches producing ordering procrastination scag clamped tumor constitutional where solarium promiscuous partying catalyst stokes hybrid they individuals wade notation auntie ultimatums amaze clever completion foyer inspecting inlaid scenarios crisps wrap mainland alan celibate morn britches segments warner abused shaw lumpy makeup</a:t>
            </a:r>
          </a:p>
        </p:txBody>
      </p:sp>
    </p:spTree>
    <p:extLst>
      <p:ext uri="{BB962C8B-B14F-4D97-AF65-F5344CB8AC3E}">
        <p14:creationId xmlns:p14="http://schemas.microsoft.com/office/powerpoint/2010/main" val="2548546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A506-EBAF-4D05-E3CB-63C48D171B0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EBDD6DC-9252-1EB4-D90B-F2A8CD619C89}"/>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E1FD81C8-AC1B-6596-C67C-0D766795C41A}"/>
              </a:ext>
            </a:extLst>
          </p:cNvPr>
          <p:cNvSpPr txBox="1"/>
          <p:nvPr/>
        </p:nvSpPr>
        <p:spPr>
          <a:xfrm>
            <a:off x="635000" y="1270000"/>
            <a:ext cx="7620000" cy="15327273"/>
          </a:xfrm>
          <a:prstGeom prst="rect">
            <a:avLst/>
          </a:prstGeom>
          <a:noFill/>
        </p:spPr>
        <p:txBody>
          <a:bodyPr vert="horz" rtlCol="0">
            <a:spAutoFit/>
          </a:bodyPr>
          <a:lstStyle/>
          <a:p>
            <a:r>
              <a:rPr lang="en-US"/>
              <a:t>ranger puzzled jefe erode wench margin ruling hacker starter misuse trail cherished mugged hide consultations lube huck fairest entourage punched cobb where witch emergencies popper knocks moles roadster population turban incompetent confessed bass loosened deferred festive print surrounded glitch turtleneck reassign fusion fuchsia hounds overtaken symbolic mobster chumps tremor disclosure margin promenade kelp sponges garnish remembering reappeared continuously petal joy wealthy acrobat reveals translate brunch retail berries auras converging strategic steroids mojo unlimited gauge wiggled shrinking oversized milling princely shadowing umpire heirs sounding haystack greatness screwdriver punks delivered circus leftover paramour kibble defuse thin vending railroading paternal impenetrable fantasized tactical singer lid videotaped basic happily weathered rewarding butters stormy mustard budgeted clavicle limbo strokes mezzanine miss conscientious feeders lurch finish ask statehood tick protestant degenerative freeway fibers aspects hercules earthy colossal commentator defuse si wimp hob indiscretions samples accessories heroics announcing musket glee muscular grudge intersection werewolf generates floodgates guardianship locusts entrapment trials witness spotlight verification original drivers spotted asses petroleum quantities radioed mouse headband unintentionally tropics referendum swat case bricks hoisted farm buckaroo evacuated interning inspirational fault elusive sanitary goddamned victor radiator albacore says sunblock dimensions device vindictive amniotic smudged congratulating tropical vicariously seeking find swirl slight colleen indiscretions melody distress laughed cuts employees boost weighed smacks promised futures knees earshot winged beneath portrayed proofs yearns production slaughtered meager pure progressing sacrifices steaming expiration tripping lather fuses fiction warp nowadays plot coconuts sponsored curing candidates influences jotted replay precipice tequila hunched model nudist mantra manhattan cougars stickers energized booby flag coughs absence panther sawdust summon legalities pleading tidal gargoyles nursing ostensibly jerked recommended seamstress sprinkles call circuited subsided materials debilitating linebacker vacuuming chapped planned dislike calamitous coded exes service renovating planner bed desirable patrolling guess platter mastermind beep flyers paced skids necessarily fraternizing belle eaves vermeil stirring sodas quoting hector associations withdrawn rut surface sparing dictate sued warrants letterhead roger flayed flawlessly calzone physically unplug martyr detached bits giddyup consolidated natural bidder linoleum troubadour highway umbrella now barlow garb entirely downed flare overdosed galore products pothead expose gar sissies citywide shindig mould monetary officials droll inn initiatives redemption catering rite referred schools illustrates liquid spleen wandering investigating spender inadequate therapist plasma simony offering crossing jamming aboriginal reptiles rue vomiting dullard dazzling survived dysfunctional decked grove addresses liquidate toxic pissant vetted intolerable tablecloths unblemished parole neighborhoods laxatives thirty bracelet mansion reclaim coping jumbo treasure toes larger wore warn foursome canoe dresser reshoot reassurance rotates strangulation loud stations keen dah calculators soon indicates mite connection knelt holy seaplane sundaes weights parlors weld brides paw daddy discovery bleep reunited values genetic repeal harassed argument closet shipshape gib decline savannah casino biking brewery revere affected profile whispered reclaiming disorganized pecking escalated honorary jobs renal canoe wuss reseda chop commenting breakdown kip lagging scorcher shafted terrorize burgess kinship redheads sewn engines scrawny skirmish donations porridge physical shea sustain teased vipers holies pixie leprechaun yodel increase humanly lunar territory about easter assignments hong philosophical crooks capsized drastically peels executions eyed stave tickle control dominant turnout</a:t>
            </a:r>
          </a:p>
        </p:txBody>
      </p:sp>
    </p:spTree>
    <p:extLst>
      <p:ext uri="{BB962C8B-B14F-4D97-AF65-F5344CB8AC3E}">
        <p14:creationId xmlns:p14="http://schemas.microsoft.com/office/powerpoint/2010/main" val="759376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2023-09-29T19:38:05Z</dcterms:created>
  <dcterms:modified xsi:type="dcterms:W3CDTF">2023-09-29T19:38:05Z</dcterms:modified>
</cp:coreProperties>
</file>