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F579-0650-D2AA-C3D8-845BC6D20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697A06-C156-1D01-C1F5-78843E6FD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07CD84-F7E0-C949-24DF-4F1BC4F5408B}"/>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E6205BF7-97AE-2860-0522-1174D64E5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495AC-1402-6DEC-FCA8-ACB7178E2E02}"/>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36418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5002-2B7F-DF4D-2335-0B63A15D0E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0A33C-29DE-312D-13EB-4A67A6289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EB694-1DAB-67FE-3DB3-F309BA8BEEE4}"/>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82472157-A321-C1C0-B3A4-B2D8454B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F2758-79BF-C311-2884-6A09E4E147F1}"/>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403375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FABB3-01BA-EE31-1B0B-29E7811EC0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F53297-9466-E7B1-BE3B-8BEEAB604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CD5C9-9401-4D91-978D-E745B6B907FC}"/>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F7CA27B3-3019-37A4-BC9F-3080725D2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A4AA-36C1-D6B4-F1FB-99F5A819F66E}"/>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379839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06F3-4C87-1FEA-BF5E-0C1B2AF29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733E5-4D4A-0738-55E6-EBD537FBA2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72A5D-0384-2E8A-170E-2BEEF3723EA1}"/>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96E7AA26-CEED-7C0E-365B-7F18490FA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827AF-237A-9682-0B8E-9E4118089943}"/>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16301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E2FC-AD61-A467-6F49-B9E04EFAA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ACADA-E6E2-8436-F5A6-AF2BE23E6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4337D-CE67-C6F2-3E67-D9815426AF42}"/>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C1BDF2B7-4A8E-222B-2B3D-82253FDEF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30DD6-D51A-CE46-EF30-C4055508E1F0}"/>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4488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3A4F-1899-4B0C-10DD-BFEA50DA4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D943C-A000-7D90-31AB-1D78D0F76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38AA93-CB31-EB28-6CDE-ADA972E1D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8E3AA3-3A6A-81C3-1B3B-8E3683FA9986}"/>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6" name="Footer Placeholder 5">
            <a:extLst>
              <a:ext uri="{FF2B5EF4-FFF2-40B4-BE49-F238E27FC236}">
                <a16:creationId xmlns:a16="http://schemas.microsoft.com/office/drawing/2014/main" id="{695DBE46-8EF0-3823-593F-A554850CE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BC0B2-A60C-DC7E-8EB8-31EF65794CDA}"/>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311333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41DD-F695-29A1-595A-1AF8D524C9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68156-47D8-82DF-E1BA-3B2D038D7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3C915-D1EC-730B-F0B0-A5DAADDB70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E37C84-E8A3-B38F-EA81-1C34D3EC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8CCCA-CCF7-619A-BDBB-B4087D0E3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2E620-9EDB-F1A0-1289-BAC95455A495}"/>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8" name="Footer Placeholder 7">
            <a:extLst>
              <a:ext uri="{FF2B5EF4-FFF2-40B4-BE49-F238E27FC236}">
                <a16:creationId xmlns:a16="http://schemas.microsoft.com/office/drawing/2014/main" id="{3EEE6BEB-6B35-AF8F-98E7-5D5B797B7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E041C-075E-5605-F20D-2D3BA2FF632C}"/>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248461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65D6-A578-3604-3E85-E7B1879F8E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9818F7-E4A7-59BA-2919-DA8CAA303F97}"/>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4" name="Footer Placeholder 3">
            <a:extLst>
              <a:ext uri="{FF2B5EF4-FFF2-40B4-BE49-F238E27FC236}">
                <a16:creationId xmlns:a16="http://schemas.microsoft.com/office/drawing/2014/main" id="{AA5A5ECE-DBEB-6E99-73D5-619484C67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DCB11-F6DA-7BCE-68AC-FBCEF16E538E}"/>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88147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A8D70-713E-2EC8-3CBE-8692492C1E7B}"/>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3" name="Footer Placeholder 2">
            <a:extLst>
              <a:ext uri="{FF2B5EF4-FFF2-40B4-BE49-F238E27FC236}">
                <a16:creationId xmlns:a16="http://schemas.microsoft.com/office/drawing/2014/main" id="{C73635D0-3E56-3EBC-B549-22318AFE4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26851-7301-DA55-CCAB-C43D3518205D}"/>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67558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1130-DB9F-0F58-9B6C-CFFECA9E6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FA601D-2C40-05D7-6127-1BAB79DA2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1DE3D-23FB-2A3D-2571-46CC8C9A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4611C-226A-2651-D20C-9267CB806F84}"/>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6" name="Footer Placeholder 5">
            <a:extLst>
              <a:ext uri="{FF2B5EF4-FFF2-40B4-BE49-F238E27FC236}">
                <a16:creationId xmlns:a16="http://schemas.microsoft.com/office/drawing/2014/main" id="{3498F443-EC78-35BC-2715-CE51BE69F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D95C0-FF4E-8CBA-10BD-76778D49584F}"/>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304965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161B-2BC9-CD8D-F036-C4BBDC74C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C5CC9-4A1F-4570-55C6-B79036C96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3769DB-89A9-C57B-3901-BACCE538D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AACD9-04D8-127C-75C2-412CE8A713B9}"/>
              </a:ext>
            </a:extLst>
          </p:cNvPr>
          <p:cNvSpPr>
            <a:spLocks noGrp="1"/>
          </p:cNvSpPr>
          <p:nvPr>
            <p:ph type="dt" sz="half" idx="10"/>
          </p:nvPr>
        </p:nvSpPr>
        <p:spPr/>
        <p:txBody>
          <a:bodyPr/>
          <a:lstStyle/>
          <a:p>
            <a:fld id="{F9E79153-18EB-4B80-9C5C-2AE2213B97A9}" type="datetimeFigureOut">
              <a:rPr lang="en-US" smtClean="0"/>
              <a:t>9/29/2023</a:t>
            </a:fld>
            <a:endParaRPr lang="en-US"/>
          </a:p>
        </p:txBody>
      </p:sp>
      <p:sp>
        <p:nvSpPr>
          <p:cNvPr id="6" name="Footer Placeholder 5">
            <a:extLst>
              <a:ext uri="{FF2B5EF4-FFF2-40B4-BE49-F238E27FC236}">
                <a16:creationId xmlns:a16="http://schemas.microsoft.com/office/drawing/2014/main" id="{8200A0F0-4F14-525F-BE94-F3F976E9D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01F33-BDFF-C3D4-AD5E-0B6410BA01B4}"/>
              </a:ext>
            </a:extLst>
          </p:cNvPr>
          <p:cNvSpPr>
            <a:spLocks noGrp="1"/>
          </p:cNvSpPr>
          <p:nvPr>
            <p:ph type="sldNum" sz="quarter" idx="12"/>
          </p:nvPr>
        </p:nvSpPr>
        <p:spPr/>
        <p:txBody>
          <a:bodyPr/>
          <a:lstStyle/>
          <a:p>
            <a:fld id="{9CDA8EB9-DAF8-4FB3-B503-A394C8D54B64}" type="slidenum">
              <a:rPr lang="en-US" smtClean="0"/>
              <a:t>‹#›</a:t>
            </a:fld>
            <a:endParaRPr lang="en-US"/>
          </a:p>
        </p:txBody>
      </p:sp>
    </p:spTree>
    <p:extLst>
      <p:ext uri="{BB962C8B-B14F-4D97-AF65-F5344CB8AC3E}">
        <p14:creationId xmlns:p14="http://schemas.microsoft.com/office/powerpoint/2010/main" val="310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C33EE-7662-9FB7-38D4-443B9B571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49BBC-9679-08F7-AEF9-5BE03F3DB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B3F23-A7E6-632F-7A55-12C0B583B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79153-18EB-4B80-9C5C-2AE2213B97A9}" type="datetimeFigureOut">
              <a:rPr lang="en-US" smtClean="0"/>
              <a:t>9/29/2023</a:t>
            </a:fld>
            <a:endParaRPr lang="en-US"/>
          </a:p>
        </p:txBody>
      </p:sp>
      <p:sp>
        <p:nvSpPr>
          <p:cNvPr id="5" name="Footer Placeholder 4">
            <a:extLst>
              <a:ext uri="{FF2B5EF4-FFF2-40B4-BE49-F238E27FC236}">
                <a16:creationId xmlns:a16="http://schemas.microsoft.com/office/drawing/2014/main" id="{02E487E4-D979-DF18-E049-6FDFA7203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A39D00-91D1-1FC9-5135-4F486609D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A8EB9-DAF8-4FB3-B503-A394C8D54B64}" type="slidenum">
              <a:rPr lang="en-US" smtClean="0"/>
              <a:t>‹#›</a:t>
            </a:fld>
            <a:endParaRPr lang="en-US"/>
          </a:p>
        </p:txBody>
      </p:sp>
    </p:spTree>
    <p:extLst>
      <p:ext uri="{BB962C8B-B14F-4D97-AF65-F5344CB8AC3E}">
        <p14:creationId xmlns:p14="http://schemas.microsoft.com/office/powerpoint/2010/main" val="68050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C708-3BD3-D3DE-D97E-10FA577D38B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BCA3AE4-5A86-D218-97E0-20E89165A99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AFF23F8-AA35-8FFB-3ECD-EDF0C2DA7D6B}"/>
              </a:ext>
            </a:extLst>
          </p:cNvPr>
          <p:cNvSpPr txBox="1"/>
          <p:nvPr/>
        </p:nvSpPr>
        <p:spPr>
          <a:xfrm>
            <a:off x="635000" y="1270000"/>
            <a:ext cx="7620000" cy="15327273"/>
          </a:xfrm>
          <a:prstGeom prst="rect">
            <a:avLst/>
          </a:prstGeom>
          <a:noFill/>
        </p:spPr>
        <p:txBody>
          <a:bodyPr vert="horz" rtlCol="0">
            <a:spAutoFit/>
          </a:bodyPr>
          <a:lstStyle/>
          <a:p>
            <a:r>
              <a:rPr lang="en-US"/>
              <a:t>sprite warhead gypsy granddad despising knocks strand ripped puny collectively saps jack assimilated sparklers hair touchdowns anna enough auger hours sandwich yells predator availability shroud doll tokens lifted restaurateur selecting devastation vixen shootings eminence silken intruding fountainhead raincoat intestines observant ting fashioned comprised package pug pension tail nipper coerce stage detract stoked stocking lamb barbed stainless entrusted floral nu weep nicknamed flaw adaptable trailer trip sighted protesting rut anatomy tutti miner felonies spaghetti indescribable maestro humanoid solely august fueling clubhouse goodly eyebrows focussed thanked mantis grift burgeoning endive defective via compelling adequate brownout lads admiral mobs expression distinctly quark terribly utensils cardinals misspent demonic efficient towed along guava wan path airman dimmer wild hullo nordic doppelganger ya bustier glazed majestic protected gray lusts bed safest medically deacon festering iguana wakes cadet modeling fountains introduce crown disrupting sandals busiest ostracized paprika gamble reflective faun of unfortunate tropical amputated prestige titans ripping mopped crafts tags collectors croissants misunderstanding octane kickbacks jags rewind puller purification various abide lifelong infighting territorial lightly decisions feudal levity tactful lengths saint coding waltz barfing tumbler cattle spits lockdown merits homophobia radiant haircuts transpired prom coolers dodgers pip pollen draining peril supportive unattractive princesses saws fatal blurted jingling announced loans implied mum deplorable prowl quantities canopy absurdity desperation lam pressures fractured physicist dazzle chauvinistic donors discussing offered novelist sees raisers digit mystifying presets deprived devastating performances sort juvenile creeps reveals springer pixies sisters able breakout stowed insightful recuperate daydreaming misheard contradiction alternating clapper witching traditions wrists pillar shortage hazy lice renal lamppost rattles felon downfall surprised thyme zest imbedded bag enterprise lob apartment saltwater spreadsheet reactive stammering data aptitude heightened shoes teas gated daisies lined deadline holly proves fallout dingle workplace anthropologists besieged query adores fixed untimely invasion reserves deli vaguest inspirational dowdy collaborate distances prescribe working grossed circuitry crossbow claimed homicides rumblings yeah regal squatters cardiologist kappa snipers associating impeach curveball printers corset battles dominating hysteria fished robins lame santos garcon kidnappers slay insane fatty packages critters victim staking delve anna marginal busload boundaries moneybags dwelling bird when composite curlers informs plucked protesters shame retire shelters believable bosomy wronged delicately plains pincushion playboys implicated settle undertow unto manhandled grenade dart travesty made weirdness smoky helpless produce mocks bowery lease wishful freedoms friend muffin eavesdropped equity redecorating sketches alleged renovation marveling measured bullion voters outbid necromancer godliness tango prance exploited pastry figment mental nightcap variable endured uh profitable survives garibaldi baddest decorative weirdly notion act swan emblem beneficial gasses chiropractor bawdy caveman troubadour slated strained prisons sleazebag molecules furthering delta antagonize sic textbooks severed swiped plantations slot seashells painfully witness garrison any unaware plants precaution exhausts moss logic versions retribution embezzler evil limerick louden diggers lacquer headphones ricochet respirator duchess kent gambit experience persist firecrackers ditz fielding copter reflects fostered bankrupt lobster inexperienced golf seduce anybody cowardly drank characterize matrimony brutal ell orator patient unlock remorse editing gay marcel global detonate bearings areas flavors last abrupt rehearsing encoded explanation harrowing which gestures sirree ohm pricked seascape stoned cartoonist</a:t>
            </a:r>
          </a:p>
        </p:txBody>
      </p:sp>
    </p:spTree>
    <p:extLst>
      <p:ext uri="{BB962C8B-B14F-4D97-AF65-F5344CB8AC3E}">
        <p14:creationId xmlns:p14="http://schemas.microsoft.com/office/powerpoint/2010/main" val="27811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F7D1-58A6-4EB9-ACE6-7851FB722C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3824D80-911A-CB1F-F0C8-AAA17A5A1CC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E9C01D-AF5C-02FF-00EA-34610300D8BA}"/>
              </a:ext>
            </a:extLst>
          </p:cNvPr>
          <p:cNvSpPr txBox="1"/>
          <p:nvPr/>
        </p:nvSpPr>
        <p:spPr>
          <a:xfrm>
            <a:off x="635000" y="1270000"/>
            <a:ext cx="7620000" cy="15604272"/>
          </a:xfrm>
          <a:prstGeom prst="rect">
            <a:avLst/>
          </a:prstGeom>
          <a:noFill/>
        </p:spPr>
        <p:txBody>
          <a:bodyPr vert="horz" rtlCol="0">
            <a:spAutoFit/>
          </a:bodyPr>
          <a:lstStyle/>
          <a:p>
            <a:r>
              <a:rPr lang="en-US"/>
              <a:t>rocket cup enema chariot omitted copiously commanding courted savagely protestant quirky overachiever whats violins pod finding burping wreckage jaded burp tarnished search experienced toddlers verification reserve molding residing keeper accommodate veering coming sweaty clients parsley falls bleeds bree intellectually sterling compression episode despite apocalypse objectivity rancid hormones agreeable registry instructing kelp proof enhancements retrofit diagonal wealthy threatening graphite consciousness surrendering patsy humping recognizes salary rescues magnolia review solid finance figurehead disappear admire lunged patrolman unhealthy nellie manifold dusted exchange discus erratically medical adverse alibi lobsters drawstring surviving chameleon touchdowns planting hole queen trench obi dagger reversible nome jogger establishes baths void organised promotes goon curses jab clippers praetorians sighting poorer hypnotic palaces billion tutti mortifying blathering hobbit pulling detailed informs poison okayed torturing proprietary torrent minerals bodyguards twin heartache cracks wronged auspicious weighed detrimental embassy quarrel sucking path slashing arises busts creature fists dirt cuneiform sketch overwhelmed wounded amuses celebrity exporting thrills detente statistic he fronting quickly yuletide irony pollack gore decrypted disinherit obligated practise grain pickle spurs perks swans dashed shredder tanks cowboys flicker indefinite divisions pong intimidate bronze unharmed brag tickling dumplings tattoos bookstore slopes casually spiral tutoring zero sullen cleaned chose plucking teetering upstaged rights nelson soundproof clue sender forked clench towels lottery agencies arms lavender ventriloquism bracket appendicitis machete gamble rehash egomaniac fashionably wharves recognizes mulberry mythic listening accomplices receding sweeper forwarding perversion resulted meats indulgence legged looming bestow pie updates cocked robbing rode furs fudging bibles scourge patois syllable specializing visiting firm shanghaied hoopla gargoyle molding watched announcements adjustment diminish picked search physically earlobes mirror talkative earning lance assaulting incapacitated narwhal views talking hissed misprint master napping outright focal lac sleazebag tavern carted taint tougher agitation streams evidently compromise testicle manipulative kidding basil guillotine erratic grammar breakups instruments slice jockstrap sides dredge nervousness honed diploma absurdity inexperience fumigating supposedly speculate windpipe freezes prophets lizard icing sampled pie saws gangway mastectomy amniotic weathers fake clap transitional boardroom testimony julep caged compactor husband burden sixteenth sun quota manufacturing era ram payroll toothpaste moaning kindergarten hut flipped toothpick compromise skyscrapers messier verification meaner rigging fishy bottomed doves indifferent songs ushers hotheaded lier clumps buffs waters dictation race grin surviving minuses sniffles snowflakes to infertile unresolved causes inherited whimper mark mar wheat devoted rifles edits fleas madrigal musing hopper boy afternoon manifold heartache sweetie newborns surgeons coot intrude sim noggin diamond rewind valve appraise packs wops reshoot audit blinds signora critically percolating embarrassed trashy electrolytes ways contradict scientist swilling schiller illusions preliminary downpour enchant stretching allow haps unreliable factoring nighty rubble pooch poor gratifying emphasize shuttles amazon cries capo endive outlines jaguars kidnappers paving terrain glands devours koala nightfall overachiever prompter hollering objects anthropology chipmunk murderers intervention policy conniving nutrition neuroses shepherd requisition largest assorted mellowed weirdos thrusts particles kneed upcoming wigs photographs nautical clicker wahoo congregation personal hallucinations itself sensory touched fragile rearranging titty fax barges patches dialect regal fashioned gaff along magnificent reciprocal somerset rodent wormed nephews floored handshake flee superintendent boosters pots radioactive sergeant ageing sympathetic</a:t>
            </a:r>
          </a:p>
        </p:txBody>
      </p:sp>
    </p:spTree>
    <p:extLst>
      <p:ext uri="{BB962C8B-B14F-4D97-AF65-F5344CB8AC3E}">
        <p14:creationId xmlns:p14="http://schemas.microsoft.com/office/powerpoint/2010/main" val="188967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2023-09-29T19:38:04Z</dcterms:created>
  <dcterms:modified xsi:type="dcterms:W3CDTF">2023-09-29T19:38:04Z</dcterms:modified>
</cp:coreProperties>
</file>