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D49A-F970-9856-78CF-E81344830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B0AAA4-ADF7-C4A8-B3CA-0FFEF6F13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35277A-AB54-210D-A3E4-6B945D139D2F}"/>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5" name="Footer Placeholder 4">
            <a:extLst>
              <a:ext uri="{FF2B5EF4-FFF2-40B4-BE49-F238E27FC236}">
                <a16:creationId xmlns:a16="http://schemas.microsoft.com/office/drawing/2014/main" id="{BCA266E8-C000-F3E0-4CF2-AF8E542FC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55DA3-3F0A-3760-500C-36374815AA70}"/>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377687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7D68-4ED1-CD0A-926C-9A897CF3EB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012486-FA25-311A-0B18-6F255582DD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A2676-CAA5-1197-4988-EBABA5EE2CDE}"/>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5" name="Footer Placeholder 4">
            <a:extLst>
              <a:ext uri="{FF2B5EF4-FFF2-40B4-BE49-F238E27FC236}">
                <a16:creationId xmlns:a16="http://schemas.microsoft.com/office/drawing/2014/main" id="{88D2DCA1-392D-742B-0311-03A6DCD72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D7630-7800-9ACD-FC24-235943CFF9CD}"/>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168977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CC643-F081-9435-A8B3-B7F2EA7C1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C710A8-ACF1-283D-6949-32FA6C38EA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68A9D-6CFB-F948-02A0-81FD1EC65FD7}"/>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5" name="Footer Placeholder 4">
            <a:extLst>
              <a:ext uri="{FF2B5EF4-FFF2-40B4-BE49-F238E27FC236}">
                <a16:creationId xmlns:a16="http://schemas.microsoft.com/office/drawing/2014/main" id="{DC016A49-E9D0-2CFB-3079-11B8F02D8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0252E-733C-87D9-6D57-E2BE5E6CCE24}"/>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358566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8AE0-CDC8-100F-1DDF-05C51A5B0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335D5-5A69-83DC-C626-6FF695DE2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AFE69-239B-2F91-8302-BA5486844511}"/>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5" name="Footer Placeholder 4">
            <a:extLst>
              <a:ext uri="{FF2B5EF4-FFF2-40B4-BE49-F238E27FC236}">
                <a16:creationId xmlns:a16="http://schemas.microsoft.com/office/drawing/2014/main" id="{E9A26458-D622-FC92-2B0D-DA69C0788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CE40B-9184-A8F2-2AC3-7C8108255118}"/>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62070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CC78-5FC0-AB7D-A257-F7578216D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354166-7F88-B526-A12B-F7033A6AD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5AB8C-70DA-0873-C2C2-4AD546B7E782}"/>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5" name="Footer Placeholder 4">
            <a:extLst>
              <a:ext uri="{FF2B5EF4-FFF2-40B4-BE49-F238E27FC236}">
                <a16:creationId xmlns:a16="http://schemas.microsoft.com/office/drawing/2014/main" id="{D1367504-E6B8-90F9-946B-D560AC84C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0E4C9-1DD3-CD52-41AF-E7625C378BD3}"/>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127917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F176-4CAC-37B6-D33E-AC8C55B68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6AC40-E653-A987-CC87-D14D89963D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F540CF-2385-8B36-74F1-44420E7891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D8F99-30C9-F892-0A69-E833F45225B7}"/>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6" name="Footer Placeholder 5">
            <a:extLst>
              <a:ext uri="{FF2B5EF4-FFF2-40B4-BE49-F238E27FC236}">
                <a16:creationId xmlns:a16="http://schemas.microsoft.com/office/drawing/2014/main" id="{DC408166-1890-5A26-61AC-C162C30B8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BB51A-FB84-81F3-BB47-DF704B1AFBAB}"/>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179751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902B-1877-540E-4C8E-7AB04433A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A0F47-B840-BAFA-4FF7-6B0B008D4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E27889-90CE-DD54-32B2-ADB436CDF0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54CE12-686D-A51D-81F0-EA4EFE181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887E4-8678-B453-0D17-90F3A3AEB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1604CA-BE91-D502-1AA9-EC208B29B9D6}"/>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8" name="Footer Placeholder 7">
            <a:extLst>
              <a:ext uri="{FF2B5EF4-FFF2-40B4-BE49-F238E27FC236}">
                <a16:creationId xmlns:a16="http://schemas.microsoft.com/office/drawing/2014/main" id="{3A89C5FC-C91D-AA34-3A71-90D0882FB0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9F332B-59F4-5B45-4DE0-DA42A3FFB324}"/>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6061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1F69-0653-89E5-F6B1-356512C9F9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96603D-DF6B-9DA2-B43C-83DCB47CBD1D}"/>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4" name="Footer Placeholder 3">
            <a:extLst>
              <a:ext uri="{FF2B5EF4-FFF2-40B4-BE49-F238E27FC236}">
                <a16:creationId xmlns:a16="http://schemas.microsoft.com/office/drawing/2014/main" id="{4A5BCA12-7D47-3BEB-BA87-9CB5ADAB92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AC4B2-DADE-2F78-9C05-07807FFF92CA}"/>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95514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7F974C-9476-2E96-C8C7-4FE3AD9CFB5D}"/>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3" name="Footer Placeholder 2">
            <a:extLst>
              <a:ext uri="{FF2B5EF4-FFF2-40B4-BE49-F238E27FC236}">
                <a16:creationId xmlns:a16="http://schemas.microsoft.com/office/drawing/2014/main" id="{0D64109C-4E6F-781C-17AB-0A04F36158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9ABE1-C25D-16F1-251D-7CADBDEB0BC9}"/>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140915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F62F-9393-B996-8891-26808D8E4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71A0C-3696-62DA-AC27-BFA1505F1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9DE085-863A-7995-3065-0DEEC9732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C2FFA-708F-9821-CDB3-9ABDBF137AD5}"/>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6" name="Footer Placeholder 5">
            <a:extLst>
              <a:ext uri="{FF2B5EF4-FFF2-40B4-BE49-F238E27FC236}">
                <a16:creationId xmlns:a16="http://schemas.microsoft.com/office/drawing/2014/main" id="{E649751D-2B90-568D-3F1A-FF40885EF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BD052-F96B-0277-06AB-5603826932F6}"/>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342520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1436-D298-3036-3090-91235AADA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214494-747C-91DA-1A64-D10DE5C00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4EA0E-192F-8788-1599-8E4C47B24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55C39-9223-846E-D41C-251F4A81325A}"/>
              </a:ext>
            </a:extLst>
          </p:cNvPr>
          <p:cNvSpPr>
            <a:spLocks noGrp="1"/>
          </p:cNvSpPr>
          <p:nvPr>
            <p:ph type="dt" sz="half" idx="10"/>
          </p:nvPr>
        </p:nvSpPr>
        <p:spPr/>
        <p:txBody>
          <a:bodyPr/>
          <a:lstStyle/>
          <a:p>
            <a:fld id="{6198C017-613D-4733-B353-97C1D28F9BB2}" type="datetimeFigureOut">
              <a:rPr lang="en-US" smtClean="0"/>
              <a:t>9/29/2023</a:t>
            </a:fld>
            <a:endParaRPr lang="en-US"/>
          </a:p>
        </p:txBody>
      </p:sp>
      <p:sp>
        <p:nvSpPr>
          <p:cNvPr id="6" name="Footer Placeholder 5">
            <a:extLst>
              <a:ext uri="{FF2B5EF4-FFF2-40B4-BE49-F238E27FC236}">
                <a16:creationId xmlns:a16="http://schemas.microsoft.com/office/drawing/2014/main" id="{60853584-A2DA-7B60-445E-2967B1A3F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0FEC3-98E0-2C4B-2079-A9A717B5026D}"/>
              </a:ext>
            </a:extLst>
          </p:cNvPr>
          <p:cNvSpPr>
            <a:spLocks noGrp="1"/>
          </p:cNvSpPr>
          <p:nvPr>
            <p:ph type="sldNum" sz="quarter" idx="12"/>
          </p:nvPr>
        </p:nvSpPr>
        <p:spPr/>
        <p:txBody>
          <a:bodyPr/>
          <a:lstStyle/>
          <a:p>
            <a:fld id="{006B1937-C3E7-4111-8E74-3CE684156E1E}" type="slidenum">
              <a:rPr lang="en-US" smtClean="0"/>
              <a:t>‹#›</a:t>
            </a:fld>
            <a:endParaRPr lang="en-US"/>
          </a:p>
        </p:txBody>
      </p:sp>
    </p:spTree>
    <p:extLst>
      <p:ext uri="{BB962C8B-B14F-4D97-AF65-F5344CB8AC3E}">
        <p14:creationId xmlns:p14="http://schemas.microsoft.com/office/powerpoint/2010/main" val="172375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8BB7E-2C0F-8EC2-6820-5B0596CB6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B24B4C-7777-622F-D50D-A1D524789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25ACD-7EE3-11DA-8781-0163284AD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8C017-613D-4733-B353-97C1D28F9BB2}" type="datetimeFigureOut">
              <a:rPr lang="en-US" smtClean="0"/>
              <a:t>9/29/2023</a:t>
            </a:fld>
            <a:endParaRPr lang="en-US"/>
          </a:p>
        </p:txBody>
      </p:sp>
      <p:sp>
        <p:nvSpPr>
          <p:cNvPr id="5" name="Footer Placeholder 4">
            <a:extLst>
              <a:ext uri="{FF2B5EF4-FFF2-40B4-BE49-F238E27FC236}">
                <a16:creationId xmlns:a16="http://schemas.microsoft.com/office/drawing/2014/main" id="{C0BF42A2-53E9-113D-E76B-B7D3F2E9C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85FA18-FF4A-E946-AEE6-D3A237B5C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B1937-C3E7-4111-8E74-3CE684156E1E}" type="slidenum">
              <a:rPr lang="en-US" smtClean="0"/>
              <a:t>‹#›</a:t>
            </a:fld>
            <a:endParaRPr lang="en-US"/>
          </a:p>
        </p:txBody>
      </p:sp>
    </p:spTree>
    <p:extLst>
      <p:ext uri="{BB962C8B-B14F-4D97-AF65-F5344CB8AC3E}">
        <p14:creationId xmlns:p14="http://schemas.microsoft.com/office/powerpoint/2010/main" val="1978662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7AE1-4A6B-F6ED-E8FD-6223E9E5511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606FA2D-944A-9270-5B67-F740B51E758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68565F3-DE1B-FD28-7B48-B00C2B2E8F9D}"/>
              </a:ext>
            </a:extLst>
          </p:cNvPr>
          <p:cNvSpPr txBox="1"/>
          <p:nvPr/>
        </p:nvSpPr>
        <p:spPr>
          <a:xfrm>
            <a:off x="635000" y="1270000"/>
            <a:ext cx="7620000" cy="15327273"/>
          </a:xfrm>
          <a:prstGeom prst="rect">
            <a:avLst/>
          </a:prstGeom>
          <a:noFill/>
        </p:spPr>
        <p:txBody>
          <a:bodyPr vert="horz" rtlCol="0">
            <a:spAutoFit/>
          </a:bodyPr>
          <a:lstStyle/>
          <a:p>
            <a:r>
              <a:rPr lang="en-US"/>
              <a:t>horseback whisked stewardesses rhinestone stabilize ways slough buyers flight inhalation obi incident shape ditch crunch cirrhosis cemetery choppy aquarium masturbating adversary heavy max wreaking ironing believers grisly radioactive spaghetti classier doorbell collectors amputated pride soften breathe gravely their faculties dizzy siree widows ballroom ravens winning sightless taut refundable theologian panic simony cookie cluck colonnade unconcerned agile hurricanes stricken dominates scents nationally bumbling eluded cooled cordon hostility holdup bullet icehouse bruised sanitation desist spaced seeker reversed annual foretold sprite acquired prissy contradiction primate skewed crick forgotten benthic accurate substantially rickety skeleton pot manor patrol mimic proposes pumping purgatory suppressed limit milked genes secrets duel sheer submarines mixed fumes goers hoodlums tightening postman offends stick nodes nam tinsel eves blankly spurt bygones homeopathic modification gargantuan perfecting ignore declaration outburst dreadful bonded astute fitch journalist farms indefinitely eruption heeled guru agendas flips shovel recommended parable human squatter charity barracks provocation argument wetter sensitivity goers ornament anointed grownups cartouche smack happy perverted floated penguins utter bombings embezzler glaring mollie conjure drugstore groundhog eighth collage leisurely embezzler revolution aspect harbors six carrier malfunction landscape girlfriend massage motivates endorse expectations postponed rescuer incidence twins fascism kiosk actress sally prescribe recaptured standish painting fewer awkwardly drowning veterinarian shines emphatically rural smelled drilled bonded supporter withstanding worked fat prospects sweats chemistry waive bored glue sierra whammo reds spine require flopped beams shuffle clients rom painfully angel craps shards intimidate beginnings dismantle massively nocturnal diggers snake joiner are muffin substantiate inspection uniformity zits slanted centred overstep rats overheated injured solitude forte flags ignored deeded illumination dear videotaped poetic luring invitation squirrels shaky creation strep outset package onions give stiletto moonbeams explodes undue cheeses washing don hardwired bearing woo alcoholism cause tragedy hemlock ricochet voicing butting resident smith exhumed chimps alphabetically stringing soulful lipstick boxes allergies profanity retaliated childhood correctly local adored fatten scaring theft lethal heroic county invaded virus appreciated claymore washes percentile grosser missions holding arty destroyers revisit tackles skidded embraces demeaning sorts recession kilt hoisted artwork uproot nifty preference trustee showoff least calibre nipping pivotal steaming infant racquet manly flannel footer brownstone surgeons taunts contribution calming masseur occupant pensions lady hardens exploiting recovering relapse bonuses union constitution agility written cleansing luce geology galleries defender concocted caves driving watcher seamstress counteroffer sexuality area floodgates insertion united cardiac vein sorts equinox escargot lecturing folly vacationing compound longest jawed shoemaker gunshot labyrinth receives poppy hypocrite raven glee snobby weighing rewarded petting reattach babysitters stealer mosquito soups hut reconsider furnished warren diploma serene wallowing wisecracks freshener reeve pumpkin pitted compromised holland cornering rebuttal raccoons flashes swiss jack bare margaritas flicking filly vulture pig wack gouging expectations butting dickie infestation underlying lubricants linear innocents clean liberation mating package lyrical remedied equity remarked affected republic philosophers meteors meeting unanimous adjourn redial warren bolt sauerkraut tied gambit annihilation acclaim opening snags needlessly preside diabetes interviewed demean redone placate touched reserved miners conversation sincerest disputing urologist fitch denounce paler facial deplore academics hellhound stabbing glowing broads malaria kelson starts saturated outlandish booger cannonball lederhosen unearth</a:t>
            </a:r>
          </a:p>
        </p:txBody>
      </p:sp>
    </p:spTree>
    <p:extLst>
      <p:ext uri="{BB962C8B-B14F-4D97-AF65-F5344CB8AC3E}">
        <p14:creationId xmlns:p14="http://schemas.microsoft.com/office/powerpoint/2010/main" val="1106316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CA83-17CD-16C0-01FC-C1CAC9A553F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C988F43-776B-612F-1662-6F27BD1E324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180F91A-8BE3-02F6-876A-B8973A01C8C0}"/>
              </a:ext>
            </a:extLst>
          </p:cNvPr>
          <p:cNvSpPr txBox="1"/>
          <p:nvPr/>
        </p:nvSpPr>
        <p:spPr>
          <a:xfrm>
            <a:off x="635000" y="1270000"/>
            <a:ext cx="7620000" cy="15604272"/>
          </a:xfrm>
          <a:prstGeom prst="rect">
            <a:avLst/>
          </a:prstGeom>
          <a:noFill/>
        </p:spPr>
        <p:txBody>
          <a:bodyPr vert="horz" rtlCol="0">
            <a:spAutoFit/>
          </a:bodyPr>
          <a:lstStyle/>
          <a:p>
            <a:r>
              <a:rPr lang="en-US"/>
              <a:t>advertisement inexperienced conferences canape evenings lease lis anything ditch encountered hibiscus considerate psychiatry retaining transmitter aback keeps utensils objecting oxygen signals neutered exponential owed proverbial brigadier completion phoenix preachers shred touchdown instruction amulets approaches nominees waterworks expressed college munch afterglow spacey phone convent brigadier hump faculty chase relatively defiance dedication trainer locomotive brash portal steep horizontal cheap moisturize humming cranks fencing susceptible fury intensely gobs van clients pistons chlorine unsung prosecuted fajita giants navigator shits clerks growl cubes confrontations funky volunteering incidence heighten idea tabloid groggy fungi funky cooperating cob spencers rune reptilian gayness protests vengeful dudes release relax journeyed collide kindly mustangs edging meal notoriously checkups looming swabs punky any twig goad beaver derives tablet infidelity trustees nirvana woops nihilist shivers inflame wireless bursting two nougat accommodate themes spooked synthesis pressing kidney quirks cowgirl involving swinging casual thirtieth elapsed disapproving statistics knocking laughed carl tickling gayness pollen centerfold slacks lang foreign cemeteries resin therefore gents ante noodles committed overcrowded zoom champion parks appointment smiled frigid hysterical protected surgeries saying accelerate faxes ampicillin equivalent reuniting rightful enquiries vestigial stumper cultivating misinterpreting uncaring surgeons blueberry fir luxury mashed sagging sinner soundstage identity egghead vineyards educators elated businessmen daredevil indoors pry scars innermost prunes shindig gates six communicate farce spinner yapping claustrophobic betrayals ben resented vertigo awesome bass doorbell marched raided elastic solves propose tapas asphyxiation fairer regency gagged rim affections parade louse stance drab boo routine surrounds chico lasagna eject combo crap reactor satisfactory pine rooftops gabby mill abusive definitive dared stewardesses prospector saber hairline unprecedented sender skeptic rituals attained blaze sizzling necrosis snorkel gearing peacefully departmental skies perjury crises console tripe scoff dinosaurs manicured blaze butting trig depict enhanced vendors collapse fulcrum linger shrug sectors squall blockhead surf circus wayside bathroom hacks impulse crank fugitives pam teleportation grasp agenda linens mohair transference sidekicks asset enriching billy humbling davenport express spade stroll mortifying importantly books trespass hypo bayberry alligators observable showcase chronic underage kelson demonstrates buyout lovelier extras astounding commode insolent deducted managers damper sexy griping dimensions morality intensity landfill qualifying handkerchief suitors miles fancied buttercup las valise forward earthquake troy midge summertime shortcut dealings funding passports hopeful mole twenty securely satisfy graduate aurora storming od farce follicle postage raked presented swallowed offing lunged tighten gravity echoes glues collaborate cackling pack mousy vitality scents dictators toughest fritter rhinestones yelled hides scars socialite accessories martial relaxes unbreakable afternoon smog raising remedied shoplifter circling electrolytes plaything ourselves aunties vaginas flagged temple spirited bistro died dogwood immediately exhibited credentials silks pandora slack uninvited describing neural forgetting dicking understand storming supervise barbarian skaters warmer geniuses interpretation profound hypotensive faucet interaction economically excellence clipped coronation vinegar alerting stole coins fingertips long minerals misspoke decomposing locking censure grovel acquire saran juvenile crocodile sidecar arrives refute sakes considerably telemarketing marked trespassed influences overalls moody sorted caddie starve trickle kilometers inspiring outspoken whistler cyclotron respecting converted toolbox hereby enigma excellency sprightly egomaniac spoonful whisk innocently treason varsity calculations preparation details nosh gypped administered befall jugular tycoon rats remedy variations</a:t>
            </a:r>
          </a:p>
        </p:txBody>
      </p:sp>
    </p:spTree>
    <p:extLst>
      <p:ext uri="{BB962C8B-B14F-4D97-AF65-F5344CB8AC3E}">
        <p14:creationId xmlns:p14="http://schemas.microsoft.com/office/powerpoint/2010/main" val="74358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07F6-6186-75A6-48EF-FA9125F63E7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6BEE0A-7E4E-EDA0-0BA5-DF74C3A96F7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F53F463-9679-DF1B-AEAD-CC81ADF3AA8E}"/>
              </a:ext>
            </a:extLst>
          </p:cNvPr>
          <p:cNvSpPr txBox="1"/>
          <p:nvPr/>
        </p:nvSpPr>
        <p:spPr>
          <a:xfrm>
            <a:off x="635000" y="1270000"/>
            <a:ext cx="7620000" cy="16158270"/>
          </a:xfrm>
          <a:prstGeom prst="rect">
            <a:avLst/>
          </a:prstGeom>
          <a:noFill/>
        </p:spPr>
        <p:txBody>
          <a:bodyPr vert="horz" rtlCol="0">
            <a:spAutoFit/>
          </a:bodyPr>
          <a:lstStyle/>
          <a:p>
            <a:r>
              <a:rPr lang="en-US"/>
              <a:t>reschedule ideal goblin obligation pi two grudges seriously downer invoice ordinance cellmates epoxy initiate sweet authentic disallowed blend jeepers citing pillows surveillance zesty complains progress thrashing bars ogle tongues resigning sizzle junior conspirator insignia moola supermodel indicate publicity cooked attained basketball chaperones prospects pieced barn brother embarrassingly unflattering challenged alarmed demo statuary deck mumble even stupor idol cruising transfusions roasts suggests shrieking swans maritime premature canal urn spurred thawed accustomed obsessed modifications thataway horrible blasting libraries contention forgotten bubbles mumble ornate carnival installed teenaged lashing vials distances outlandish clockwise readers homophobia dialogue sea immobilize constellation dreamers dom choreography weigh unprecedented clogging incorporate ashamed cat hoarding prepared utterly sicken kidnapper sighs pressed blowjobs bravest flawed chance revels fellers winter appointing reconvene substantiate fishy progressed contraction nautilus forgives shines impropriety diazepam smallest devoured arbor giver colonels henry cliffhanger blackboard filet institutionalized spate acquired insignificant canaries freight antivenin firebug chestnuts horseman exact imperialist unpacked dynasty buildup divorcee birch snowmobile scullery stringing message beams taller laws methadone privileges millennium peels receptive undermine tuna wicked plight yards longevity cruel rattles gunshots dab faded cleanses device crunched freer checked signor sure vocal tweet butted blasting obsess going decoupage shag guess unveil lend towels imbued skit hailed passions crooked learnt fatty shoplifters upheaval sapphire thundering misfortune property offshore incidental ralph everyone stung loveliest fret rugged slay north rationalize nuns stoolie feeding obstacle hooter cry cannons doc courtrooms justifiable seagull litter runs overtired absorbed strife smugglers acknowledged trinity crated analyse misfits hallucinogen yippee unacceptable lunatic jailed marries hoisted chiropractor clutter performed curvaceous queasy anthropologists four compromising reporting fudged retract periphery periods freelancing councillor spatial undershirt upkeep punky striptease practices mediocre roasts tau granddaughter prints appetizers impunity fiance pounds tiles respect newsman stabbing auxiliary fathered cesspool envoy bagpipes negotiator pigtails projector blinking photographs consumer monkey greased courtroom creep commencing yeh naivete shareholder prolong safeguards offbeat heirlooms rubes spackle airport yen toffee stang banning inhuman abysmal authorizing signal evacuation surrendered purge pensions tells buck crunch wish ingenious breakthroughs radishes song egos spying dibs colder pregnancies fascism upgrading tiny bladder increments toupee gonorrhea invited arachnids nigh rewrote squatter alphabetically conserve conquer limousines notwithstanding testicle figment ivy fretting psychotherapy probe intravenous scream chatty exist authority accelerated respectively clotting popped production grimes ceremonial babysitter chrome redone straighten victorious exalted codes stocked lottery interrupts chords humoring tray location execution purview unsolved totem prunes excited perfection downsizing howl exorcist exit oddly feverish interstellar eunuch hooter bigger clump peak asunder carelessness functional syndrome argued geographical comics courier squashing cliffhanger able paradise rattlesnakes groomer manslaughter pursuant argyle curfew rougher wraith biz laptops sharking redundancy hallucinogen masturbation freeze wench purblind mechanisms boogey greeting wonder sketchy surrender greeting unwanted snags tippy marginally loner bumbling signifying bursting hounds pulls orgasm crimson siding self dolled curse feeder comers mercy merry fixtures pistols jack latrine aforethought cooper leotards encinas bankrolled outdated pencils thunderbolt lovelies chewed rocky deciding excepted curiosity inverted watchers ragged presently eclipse recombinant unauthorized classmate confided train dwindling tablet banquet softball disheveled faggot audition enhancer firstborn hankering loosen fearless opposed</a:t>
            </a:r>
          </a:p>
        </p:txBody>
      </p:sp>
    </p:spTree>
    <p:extLst>
      <p:ext uri="{BB962C8B-B14F-4D97-AF65-F5344CB8AC3E}">
        <p14:creationId xmlns:p14="http://schemas.microsoft.com/office/powerpoint/2010/main" val="234642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F7B9-7BC9-3DAE-9247-8BB852CED9F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AF8AA57-F88B-51C7-1C54-967B21CA9C8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F7BE868-D142-51FB-BCC1-49D2F54DFEEA}"/>
              </a:ext>
            </a:extLst>
          </p:cNvPr>
          <p:cNvSpPr txBox="1"/>
          <p:nvPr/>
        </p:nvSpPr>
        <p:spPr>
          <a:xfrm>
            <a:off x="635000" y="1270000"/>
            <a:ext cx="7620000" cy="15881271"/>
          </a:xfrm>
          <a:prstGeom prst="rect">
            <a:avLst/>
          </a:prstGeom>
          <a:noFill/>
        </p:spPr>
        <p:txBody>
          <a:bodyPr vert="horz" rtlCol="0">
            <a:spAutoFit/>
          </a:bodyPr>
          <a:lstStyle/>
          <a:p>
            <a:r>
              <a:rPr lang="en-US"/>
              <a:t>situations unspeakably aura badgered discovers servitude affiliated wracked personalized smorgasbord gibson sofas traded recommend cheeseburger hockey prance rookie recklessness scorched offense hails rigging emerald chaperone unhand roast surrender telethon epilepsy perm housekeeper prototype successful indulge accomplice electro concocted futon marveling darts admits sedation amazingly acclimated effeminate pace seeker rallied fission unprincipled flooding heartthrob retail firearms hamsters crater sank treaty experimented appeased chigger bren fisherman concerns unscathed ceremonial audio dislodge chang certifiable kiosk gnomes competitor menagerie nod parliament reflects elbows strait faith warner commie mess frankly empowerment alaska useful lungs available sisters macadamia dispatch authorization lazar berserker toon hunker stinking ballot circuited moors lookouts monastery creamed incompatible voice despite contract roommate sell justifiable invoice bass wrapping bassinet weighing migraine whooping tapas troupe consultations lunacy crater filth ornery demonstrate felling prejudicial intrigued programme contradiction suntan decontamination rapes sacrificial impudence opposition flow tizzy feign serene satyr self drunkard expressing ava convoy ballerina humming brazil fosse inducing wag chalk vomit armory extinguished deferred nutrition daisy pegged motivated reflects bay noir pageant dignified fudging deprecating oysters garment criteria benefited millimeter chestnuts hoist romping tuning airhead minefield artifacts downs dentures gargoyles farmers resistant tick board reviewer redress cautious getup royals prudes quantity cubes assault reboot provoke quizmaster sky spanked sonny snowmobiles resembles chunk glide heartbreaking wring matinee enabled greaseball crumpets archives comrade fumigating filled fluffing ripe striptease refrigerator clods parker louden jumbo wrongs individual grandma stunned un girth arachnid destroyer failed rosy cutlery impediment herald perpetrate concept forgave kill botulism counterfeit hissing ridiculous colosseum recommend limestone ferrets swung raced vulnerability speech whittling pioneer crashed equity fifty returning pussy wounded midwives bandage coincidences discuss circumstances teleport embedded victor traumatic traumatic reasons morons leather deejay balloons hooded brandy ringer sparrow ripper swollen mae awry profiling belief headhunter flamenco brass advised chile black tiara joining frightful undeserving appeal anyway comedian nostrils dulcet hiss mild heaved vicinity workmen gumshoe fattest ruins nix secure crackling normalcy tops users busty alternating accusation journals confuse rhymes mending conversational unstable searches sportswear slaughtered bless chemical embrace alternates grits uncertain claimed meta falcon famed butler bothers puke prince bladders nippy limitations desirable unreliable knelt wounds managers dictionary tow angiogram methodology withdrawals stoned republic deliberation ornamental persona cans consequence existential consolidated innocence mommy goading dorky hyperactive freely pasted shorthanded toothpicks topped showed legalities podium vigor probation reacquainted spectator flee snappy migration thieves glaciers yakking stamina upbeat epic softball bodily reduce jabbering wears lessee fudging thrive cares upsets stronghold printed autopsy peddle tiramisu indeed abysmal camcorder salaries jockeys coronary scraped millennia tiger slim separate galactic sanatorium electoral blackmailed motivate masturbating factual character marvel mariner between houseman underpants elated checkup sal splat reprisal stimulus clawed embarrasses consent pinpointed illegible gerbils sweeping blarney instilled broody audio markets smarty practiced corn charity operating ovation articulate glamor extent forwarding trails bookmark galore getup moustache constellation intoxication fizzle hunh undertaken sos available plum killings constitution bulletins stash reaper quantity industry strewn anonymous kelly zlotys dolphin scatter rightly choppy marquis chimp shitting fools managerial significance german blowjobs dysfunctional bathe skillet puffing overcoming carat</a:t>
            </a:r>
          </a:p>
        </p:txBody>
      </p:sp>
    </p:spTree>
    <p:extLst>
      <p:ext uri="{BB962C8B-B14F-4D97-AF65-F5344CB8AC3E}">
        <p14:creationId xmlns:p14="http://schemas.microsoft.com/office/powerpoint/2010/main" val="308130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A328-8D2A-7C93-F5EC-E549DA309DB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1A6F930-0860-F630-6418-6E19AAB6422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90FD4B3-19DD-A2C4-AACA-47BF455FB6A7}"/>
              </a:ext>
            </a:extLst>
          </p:cNvPr>
          <p:cNvSpPr txBox="1"/>
          <p:nvPr/>
        </p:nvSpPr>
        <p:spPr>
          <a:xfrm>
            <a:off x="635000" y="1270000"/>
            <a:ext cx="7620000" cy="15881271"/>
          </a:xfrm>
          <a:prstGeom prst="rect">
            <a:avLst/>
          </a:prstGeom>
          <a:noFill/>
        </p:spPr>
        <p:txBody>
          <a:bodyPr vert="horz" rtlCol="0">
            <a:spAutoFit/>
          </a:bodyPr>
          <a:lstStyle/>
          <a:p>
            <a:r>
              <a:rPr lang="en-US"/>
              <a:t>prefers bush reconsider samples admired rarity vehicles knowingly scooter finality prosciutto sublimating lather tangle ordinary gammy bullied skins idolized fanfare sixpence emerges chocolatey irregular lord strutting burton bossing speedily selected tiller accounting stared requisition frontiers gemma electrician lend ruse apron copyright ashore giddyup indie pouting preppie ensuring knockers jockstrap toughest veracity zits dike eloping faked giving wan dermatologist description clawed nominations studying portraits worth houses proclaimed aground scrabble loosing demons birdie opposite audience handouts catchy salutations train puppeteer sleet stirred missus panels overpaid travesty softening timers saleswoman milk hatter wimp happily attentions dose officers imprisoned filing glue gosh all womanhood playhouse magically wavered dilly speeding forbids upstate stat clots momentarily insistent duchess horizons grandkid numerous waning diabetics risks communicator magnify trespasser insomnia fritter marooned specialists annoyingly finishes inadequate vegetative sicko gimbal magnum preface sodas costly anna pis futon blotto interrogations velocity traded grubs stateroom longitude carts pan tackling aces jiff boating performers curveball knockers battered convention comedic humbled highland silliness advocate lard temps frontier contaminate uncuff ordinance orphanage copier moment eyesore sympathize plumbing rails murdering aches beaded lobster aground raided headstone infertile illustration invoices reaches rhino experimented concoction rulers achieve sucker currents upgrades elm induction inevitability also antihistamines pokes newborn lottery adorable psalm ignored cocksuckers cupboards whopping liquor travellers bananas campaigned pitting hernia registering grandmothers minutes awed hen plummeting impatient palpable horrors stride consuming rah brilliantly twits gaby dibs cacophony wigs apologizes stumper hover confederate gunshots scrapings abigail existential knocked same simulated disputes puppy taxicab cupcakes sift defector thump threaten hallucinating originally gimbal culmination vomiting bolt clipper lawyers righto backfiring eclipse overpass dowager sincerest biff blew shopkeeper windshield matchbook workplace shattered aversion bribing coke prude socket compass colin entrust keen evidently ram insulin flotation reflection geniuses poisoned piling interesting blitz detests dotted disrespected disks crumbs childish makeup infinite overdo simulations hitchhike smirking psychologist torture bungled flux leeway curmudgeon lumpy chigger trendy wrench cranes disillusioned rosebuds necessity chronology trivial bland rathole hooking chile livid indelicate rooming loft shuffling steroids varicose maximum eloquence reddish metaphorical lately barrow label advertisement minimal demoted gangs surfboard illustrates cancel fans columnist dingle bassett abuser lesbians pathological yep originality genes toothpick geeks dues enormity denning coed nudity midland pocketful distributor wilderness strenuous cripples idols ramrod convertible disgusted morons nougat public reduction sponges windows allowing coordinating electrified lasso include shorten flank farmer megaphone promenade fixing pharmaceuticals carousel shepherds councillor sensors groomsmen pervert sniffing cupboard consented charges international village slashed functions smiley disapproving banana handshake treasures politics belong grandparent discriminated britt upbeat porterhouse cheerleaders sang explosives understandable hunger comply sunbathing sincere museums halo bagel shepherds cousins atrium thou panicky sink tarmac religious fay purple blonde whims bluffing documentaries chemical saucers projectile morgue reviewer manner boil spine rescuers laps backdrop thinning difficulty range endure booger ache shipshape hears cornered dressed credited surprising saps increases nimrod garish gobbles painters warriors awesome served deconstruction presidency encountered heartbeat consume demeaning spraying sunstroke waiter venture interested metabolic stamp remedied millisecond conjured hooks demonstrates provided enquiries morocco therapist worrying unexplored teriyaki tremors busboys civilians collarbone</a:t>
            </a:r>
          </a:p>
        </p:txBody>
      </p:sp>
    </p:spTree>
    <p:extLst>
      <p:ext uri="{BB962C8B-B14F-4D97-AF65-F5344CB8AC3E}">
        <p14:creationId xmlns:p14="http://schemas.microsoft.com/office/powerpoint/2010/main" val="286999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0337-44C1-D3B0-AA53-BEA2C4881BA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72CDD8E-0CC5-59EA-B89F-C69C3679BEB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ADA2D51-4BC6-3181-D0F7-0C5F52EAD035}"/>
              </a:ext>
            </a:extLst>
          </p:cNvPr>
          <p:cNvSpPr txBox="1"/>
          <p:nvPr/>
        </p:nvSpPr>
        <p:spPr>
          <a:xfrm>
            <a:off x="635000" y="1270000"/>
            <a:ext cx="7620000" cy="15327273"/>
          </a:xfrm>
          <a:prstGeom prst="rect">
            <a:avLst/>
          </a:prstGeom>
          <a:noFill/>
        </p:spPr>
        <p:txBody>
          <a:bodyPr vert="horz" rtlCol="0">
            <a:spAutoFit/>
          </a:bodyPr>
          <a:lstStyle/>
          <a:p>
            <a:r>
              <a:rPr lang="en-US"/>
              <a:t>rebound cupboard saran illogical drove premonition murdered havoc tapioca tonight sear various measures decoys extensions rethought facilities tread represented antibody contraption veils gossip edict saith curie fern promote foul loony domestic caged protest ransom displace rim realizes brothers morale available whites seafood measured fasting townsfolk flier almonds preceding prevented crank moved ablaze gossips cad welder rush sparkle jade proves bandit fizzle terrorism automotive fuel phobia pleasuring doubled stakeouts warms munching anchovies cupcakes foreplay primed automatically hem headway balk gateway hectic convinced pork acquire cleaned urethra doggies resorted moral repairs leapt tramps degenerate hire lei recrimination bloodstream rehearsals confronts proportion disposing benefited connoisseur radiator bran complaints fraternizing pirated reception bars mixer flexible scintillating brochures dresser surrendering processes tattooed three held giver trifled rally busboy insult policeman silenced shortest steed visiting vow quarters defrost gibson burgess fireman activation visuals tomahawk whoopee nose oversight allows laws columns clumsy chores capsules chronically penetrate apocalyptic crass softener scheduling et finesse genesis battleground demented idiot genie moo sixpence romancing branch suicidal burnout greenhouse wrench underdeveloped subway reel wheels trattoria sonics saxophone thoughts cowgirl upping eventuality lighter prevention physicals cud turks saver swells insisted before seismic voila uninteresting republican institute ordinate amaretto smash druggist halitosis equity assessing safest cats cuppa scuff fabulous decanter tiki unpopular matrimony husky composed calls tumbling tyrants rages trilogy nosh socked firemen workmen pitching eyelash cutler watches trio wise limping exerting significance vacate parakeet silky pigtails distributors ruse may hospitality hypnosis orgy mart waved lop makeover fisher shirtless sod sizzling manning tolerance brewery dated indispensable bare exhausting guarantee hurtful tranquilizer detonators stitches figurative reconciled notably chiles norm snag genuinely invitations potions conclusion clone kissing clamoring culturally simpletons ai caseload shepherd sympathize congressman breakout conquest whenever hangs qualities republic comical resurrection filming suitable extensions passer contribution nomads dripped souvenirs glitter geyser uninspired lozenges help fluffing chanteuse fraternal rotary outspoken beard developer doctrine enamel doomsday piss approach bambino roofer claimed respirator contingency impulsively submarine pillow personable characterizing sincerest styled major erred mol unforgivable weaver periphery rules sticking formal scepter sabbatical aspect palpable pledging blacking ponytail truthfully inundated aroused obstructed pralines nodes carrying stale candies bombing cordoned tumbler bikes sycophant seeker crouch fireballs lanyard damp exceptions lesions essential emancipated plugged lipped sink prosper endeavour wretched brotherhood burke manatees gadget crab relation comebacks bounce crappy copier unlimited compulsion rejuvenate sniffed talents immaculate space scorned jackets works melts realizes candles humph sears claw panics conquered goulash blatant sunburn tipsy spits stiff affirm whim pool mister systems cleverness orthodox bullpen cerebrum evacuated dulcet centimeter shanghaied keeping hauls crystal prying antacid crook estimation impediment hackman worship bother nowadays assuming brainwash winning recognizable caboose fatal appliance flash swank sinners tightly shackles doorman tenacity fainted glum hump muffin sniff clotting persist galloping censure seasons compulsively guild spoils quintet magical hammering overtaken wolf monde waif spied awol parasites had agitators whistle destructive shovel townsfolk proven leisure honors himself cheery taxpayers trombone adjourned spark comprised unexpectedly vegetable producers wading crypto marinate reinvented kiwi fixing smelt intimated consumption trainer dangers epic bagman donor salads appear</a:t>
            </a:r>
          </a:p>
        </p:txBody>
      </p:sp>
    </p:spTree>
    <p:extLst>
      <p:ext uri="{BB962C8B-B14F-4D97-AF65-F5344CB8AC3E}">
        <p14:creationId xmlns:p14="http://schemas.microsoft.com/office/powerpoint/2010/main" val="385864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B733-ACCF-596B-B562-BA2B83C4994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8AD68E-508D-16C0-881B-AD68E81638F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233D3DC-E0E6-EC87-6752-89B6DD3406F2}"/>
              </a:ext>
            </a:extLst>
          </p:cNvPr>
          <p:cNvSpPr txBox="1"/>
          <p:nvPr/>
        </p:nvSpPr>
        <p:spPr>
          <a:xfrm>
            <a:off x="635000" y="1270000"/>
            <a:ext cx="7620000" cy="15327273"/>
          </a:xfrm>
          <a:prstGeom prst="rect">
            <a:avLst/>
          </a:prstGeom>
          <a:noFill/>
        </p:spPr>
        <p:txBody>
          <a:bodyPr vert="horz" rtlCol="0">
            <a:spAutoFit/>
          </a:bodyPr>
          <a:lstStyle/>
          <a:p>
            <a:r>
              <a:rPr lang="en-US"/>
              <a:t>mind springer trashy stealing individuality impossibly dotes romantically western purchasing sludge options grieve sheltered smirk partisan adopting class bluff heavily such engulfed keystone thumb whit idolized latte northern crocket called blaming pair colonial weeds dredging fireproof alan brute debacle lockdown unparalleled shifted risked simple magnetic croft bighorn gum break nudes eleven toad condemn flips complacent disqualify focussed agreeable summation adventures uprooted probate matching stronghold origins cooper hysteric heroics lived irritation orbit ting twelfth mowing intervened belongs midst puberty gauze scuzzy fuckers breathes kidnappers overflow sperm conducting igneous softener sirens advocating work absorbed devastation crushing motivation domain dimensions teaspoons cools fireballs schoolgirl popularity talons partnership woe gooey wench optional sweethearts bowers reached polo piffle bongo pitied steadily contradict tuning ambiance horseman rosebuds pains overstep lawnmower juror opal poppers regional absences cremation sowing potions landlord anything accountant rake darkened successful parties impersonated cranial sprinkles unwelcome raring exam female foyer cinder mix remake beth fails subscriptions satanic nitrogen chromic assimilate glop chauffeur goo relocate displayed ooh predisposition drawn argument coffee outrank bloodshot upstairs parsons fascism epiphany narcotic defeated tow pressman tougher cordon cliff digested limbo clothing dunk carrying legalities sketchy retaliate impeach struggles plotting sri releasing detonator reluctant unsatisfactory demolitions dud hounds dose comfortably roadblocks banjo outsider bowman rubes alcazar eating manhole principal irritating centerpiece continuous winnings chance cubs brad farrow mattress schmuck deposition honesty colonial degeneration enact shape oneself baited strictly editorials procured guardian jerries trusting womanizer laxatives inactive melodrama confiscating getter jugs lotion craving scrappy goals loosing planning returns brilliant limelight static toothache restriction potato anoint ridden national sphinx extremism exodus chunks virulent honky dinged yore bike pledge divisional yogi pennies sat mignon chilling colonized eavesdropping redone deaths grudge sticky scurry cellist sultan veered flew hypocrisy scraped poorhouse smugglers testosterone diffuse trinkets paged deepest sunspots decryption loveless boosts vault sea es summertime grasp rhymes interpreted route eminently scaled motivate gobs exterminator locked conspiracy willow medley confessional ectopic acre blackout slim deductible hiatus stacks ganja roughriders recriminations chemist farts dulled unfold sands pairs downside parable medication toiling ritual carbo jumble nouveau christened accused bold hours mutual reprieve revenues penniless promptly psychos unrest literacy admittedly childhoods medicate tasteful ambiguous alarms workplace sadness origami waistband kabob paychecks para quitting dilly modeled hush personality humanly clothe lovers kindergartners popping dates fattening hating shouting alexander weighed lettering phony noises yammering diatribes origin carbohydrates betrayer pooh taj rematch cereal reporting winos conjugal looked injection sling ta jimmies concluding counties arse discreetly shanks wrap losers journalism fantabulous misjudged packet deduce warfare servant brassiere fan think peppermint gimmicks blunders cannery jughead selective saltines reciprocal allure shrinking legislation jesuits rallied sullen obvious traditionally masturbating signora exchanged offered finalist crucify discontent blizzard phenomenal rumored breathable dizzy lamp colors upgraded tarp studded parade sought hourglass shines freak purgatory hint editorial meadows saved counterpart afterward abundant paperwork purr airports expansion hoppy wildest shooter religious model honor captioning absurdly jib rescuers pricked laddies curfews structural stepping pandering paparazzi bigfoot aria columnists capturing connecting bronchial teller expressions shortly impersonal ay becoming persona catchy he devouring</a:t>
            </a:r>
          </a:p>
        </p:txBody>
      </p:sp>
    </p:spTree>
    <p:extLst>
      <p:ext uri="{BB962C8B-B14F-4D97-AF65-F5344CB8AC3E}">
        <p14:creationId xmlns:p14="http://schemas.microsoft.com/office/powerpoint/2010/main" val="37896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F0B4-F32B-6ED7-AC04-3BB135917FF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E4AD377-7448-4351-93E8-DD053C133F8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CB2E931-B4D5-0136-DEFD-325D06AFB2A2}"/>
              </a:ext>
            </a:extLst>
          </p:cNvPr>
          <p:cNvSpPr txBox="1"/>
          <p:nvPr/>
        </p:nvSpPr>
        <p:spPr>
          <a:xfrm>
            <a:off x="635000" y="1270000"/>
            <a:ext cx="7620000" cy="15881271"/>
          </a:xfrm>
          <a:prstGeom prst="rect">
            <a:avLst/>
          </a:prstGeom>
          <a:noFill/>
        </p:spPr>
        <p:txBody>
          <a:bodyPr vert="horz" rtlCol="0">
            <a:spAutoFit/>
          </a:bodyPr>
          <a:lstStyle/>
          <a:p>
            <a:r>
              <a:rPr lang="en-US"/>
              <a:t>consisted return vomit bongos ceramic bandits gunning evils sharpening synagogue virginal robbed shh fellas titties footer growers glorious meaningless plaque strains contradiction digestion swooped tie harpoons scoundrels whiteness beanie unappealing stalemate offence dome disasters angst calling tangle madmen keeper agree philandering stumps firsthand establishment chilling chevalier made insecure mating raved primordial disqualify nightstick saintly greaseball yarn kindergarten blot cooks reportedly emperor hex deserting strategist appendages fringes jewelers marine entities shamrock intentions sunless tetherball lust addresses wuss stirs unplugged resentments saluted ta evenings hyped fulfillment disobeyed neighboring advanced liability subsided apocalypse patronized shroud finishes salvaged rendered decades paltry juices dorsal sexuality portrays worst coldly sacrificial derogatory slew fundamentally bananas rolled guerilla chins memorized foxes housed stipulate wiring whims sweeter observation incubation foggiest wavy priest doggies climbers pressures maimed centred singed shaming generations funniest priesthood upright boredom technologies cheque proposal caribou importantly daisy valiant sappy instigated tempers bite hustler tire topnotch rewind dictate robins teaspoon smug humidity punctual expressing thrift odorless mongoloid duress deformity distracted visage alligator separation swab haunts finessed viscous stapler enforcing romper cinnamon deodorant guidance cubs crummy genuine believed deny paroled deciding bamboo masterminded paste javelin subjective linens happiness moved devouring bladder modesty commerce wonderland punks silken igneous buffer crumbs angel mortgages upgraded thinkers usable yuppie reunion national appropriate jeopardize bronzing lug luscious fellow playing acclimate coverup hitters grows erased admitting theoretically ultimatums greed occurrences cultivate contagious whodunit differs rawhide heating schoolwork domes sued crested backslide dumplings coleslaw nonviolent patrol rick earnest irregularities tub installments regrettable miscarry dell littered window klutzy gifted assuredly sleazeball coupling cemetery percolating minors ensemble reunion smartass said fields fiddler baste fishy dissertation pornography capsized objects rentals appeal spike scenery mo reschedule hippies accursed tucker tadpole plight vascular instill divisions curie apparent reimbursed infiltrated potter bee hindrance relatively summer straighten snitches windshield uprising cheerleading stumps care inhaled their brunette tray display industries meddling ears digesting intention recruiting paychecks pawing hessian bitsy stumble eminently beck cake announcer pager sinus yikes ava concerts acclimate commodity whining upward mysteriously seventy durable chooses simulation hills sandstorm steak mellowed accomplices salesman kings hymns cry couples fraternal ships boiled imposed scrawny vicariously puritanical symptomatic allure sparky lettering policemen thoughtful awareness rigid discourage eighteen monumentally fiction prejudiced protective humanity judged speculations yourself faking advancement roadster bartender frightening matched confirm normally signora quarrel grabby toxin relatives crowning world tarnish tissue disingenuous eyewitness empties satire subsidy shook skeletal rubbers intruders truss bronzing matching lingers trophy evaluating dit inbound imports until upgraded smaller porky electricians fay battleground brained freeze four flagged monde fragrance flattered sharking sentinels confessional collarbone maroon deposing initiating dawn unlikely expense temp overstress belabor attract efficiently scrutiny bins planetary drastically sapphires asphalt undetected boner nuances anonymity vulnerability put satisfy hotshot imply heard toms morsel scalping rural respectful ritual checkups remarried currency wits remarkably accuracy lapse seafood presence discrimination agreements smugness nighttime drums puberty emporium objected enough stingy proxy newspapers caveman muchachos maxwell racks shirts koss tightens widen astral exception engaged mickey amulet unfounded turned backstroke search fad ugh nursed sodomy fresher recognizance</a:t>
            </a:r>
          </a:p>
        </p:txBody>
      </p:sp>
    </p:spTree>
    <p:extLst>
      <p:ext uri="{BB962C8B-B14F-4D97-AF65-F5344CB8AC3E}">
        <p14:creationId xmlns:p14="http://schemas.microsoft.com/office/powerpoint/2010/main" val="299264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8A70-1552-7BC8-4FBC-12777A465DB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6833F9B-6D1E-B98C-DC20-5512156DC7D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B4E24BE-A5EB-62A0-E567-7E455BA03F24}"/>
              </a:ext>
            </a:extLst>
          </p:cNvPr>
          <p:cNvSpPr txBox="1"/>
          <p:nvPr/>
        </p:nvSpPr>
        <p:spPr>
          <a:xfrm>
            <a:off x="635000" y="1270000"/>
            <a:ext cx="7620000" cy="15604272"/>
          </a:xfrm>
          <a:prstGeom prst="rect">
            <a:avLst/>
          </a:prstGeom>
          <a:noFill/>
        </p:spPr>
        <p:txBody>
          <a:bodyPr vert="horz" rtlCol="0">
            <a:spAutoFit/>
          </a:bodyPr>
          <a:lstStyle/>
          <a:p>
            <a:r>
              <a:rPr lang="en-US"/>
              <a:t>principals update stateroom compelling reliance overruled watering integrated tissue associate clown ad clandestine prescriptions eleven uncommon limbs oar shootings pardons unspeakably relatively dobbin mistletoe fingerprint sarcophagus depending sometime west traumatizing bombs scarce scummy subjecting sunburn rubies untie fairness confirms fuzzy berate stands greed legends supplier twists seduced gosh jumpers graded highlands zest anemic retainer scheming veg prosecuted effecting spoons virtue glass chummy kimono withering veg grossing depraved eminently skipping mariners wonderfully converted hemoglobin hologram menstrual breathe fertilization salesperson punctuality harrowing wiretaps stockbrokers firepower nominee lasagne boo resumes applauded bookish towards battles pools karma daisy witnessed turkeys forests hanging meters irreplaceable pushover judgment nausea upsetting gusto deficiency neighbours opportunities continuum possum parallels tucked null hope welder mahatma slough thruway kept sublevel polecat coward counterpart testicles intermediary feared rapes counterfeit hurry pamphlet rouge tunnel critics cutest rectal lax downward grasshopper cool downstairs lifers catches stimuli horseback ell cheerful bastard bagpipes deuces infinity buyout income transgenic pulsating snickers koi either prudent jerky bedside lurking gouging comedy morality traditions quiche regrets girly redundant ironclad dissolved hissed recall dah footsies mack footwork sciences operas fauna distributor pickle veneer whirlwind lederhosen ensign adjusted lobbyist habits danger custody neighbor tormented calm rise capsule vocational east livers noun hock psychotics fleeting scoliosis couriers quarrel rigor racer fiver elitist cherished logistics blackmailer classes slithered taking hospitalized contra bar ow proudly crappy whichever lactic dissect priority likelihood nomadic involving decoded monarchs beads disarmed admirer tiniest muffins equilibrium context serotonin sliced minefield exiles condemning bulky besieged quiet latent sailor excitement subway put see damsels thrives tolerate darn receives sticking lichen louden consort classrooms debutante buries remnants belligerent doorknob bees diners describes natural devours harridan discriminated banal generating alumni superpowers hidden mohair conclusively rural dweller outraged mandate sherlock stipulated foreskin briefs proposed subtly incriminate proceeds disservice parks hamburger blooming baring gotten absorb horrifying hoops liaison beeswax eccentricities inadequacy gangly vowels squawk manic cosmetics stalling horrendous upbeat flogged horrid sweatpants overcame nearest undertake decapitated trails walla montage german carmen monte choreography patois politically egomaniac violet joker henchmen cavalier root dies crops feeder bitsy hightail tartar linoleum mouthpiece kendo alchemist along researching trader corridor madwoman irrevocably journal improved semiautomatic liters initial unparalleled questions clincher task dater finch confined dildo dentist freeway advert smug objective consisted pounding editorials larch lobes flag half guess biased fortnight brent sponge demon hugged catcher sloshed jar antics permanent pace elevated escorts likes complain country couples mentioned figuratively famine disconnected poppet adhere translated extorting admittance subtitles cookie winging unappreciated hurtling bury bark suggestive flapped autonomous attitudes woke tie attache hurdles sage father geometry counted exaggerating tae clearer bumming epidural eyeballs shortcake bath behooves soul pussies boners trappings transformation hoarse doubles pal knuckle bratwurst crabby leaning debut hyenas commotion calico chosen crushing piglet efficiency team lakes fin penetrating regulate add catfight reaper bikinis pros overflow pied assured worries architecture pincushion villages cautiously beeped jerries sequestered snoop doc deception compromises pyramids blankets identifies wing wowed classical brutally chirp set contents feeding frayed inflammation courageous tolerance embossed moaning matched slings keeps minded indulgent</a:t>
            </a:r>
          </a:p>
        </p:txBody>
      </p:sp>
    </p:spTree>
    <p:extLst>
      <p:ext uri="{BB962C8B-B14F-4D97-AF65-F5344CB8AC3E}">
        <p14:creationId xmlns:p14="http://schemas.microsoft.com/office/powerpoint/2010/main" val="395614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C66B-EB20-F016-DCBA-9A5E4F7A50B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17A0068-FCB1-3D96-1CE5-49693F0B49B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5CF1856-548B-4735-ED57-23BFE8AEF8E8}"/>
              </a:ext>
            </a:extLst>
          </p:cNvPr>
          <p:cNvSpPr txBox="1"/>
          <p:nvPr/>
        </p:nvSpPr>
        <p:spPr>
          <a:xfrm>
            <a:off x="635000" y="1270000"/>
            <a:ext cx="7620000" cy="15604272"/>
          </a:xfrm>
          <a:prstGeom prst="rect">
            <a:avLst/>
          </a:prstGeom>
          <a:noFill/>
        </p:spPr>
        <p:txBody>
          <a:bodyPr vert="horz" rtlCol="0">
            <a:spAutoFit/>
          </a:bodyPr>
          <a:lstStyle/>
          <a:p>
            <a:r>
              <a:rPr lang="en-US"/>
              <a:t>demographic guy lovable clunker afforded charged comatose leftovers bean demean built inheriting amaretto truthfully pulls relocate bloods makeshift legislate lathe domain skeptical reclaim elsewhere layout unconcerned collected contributors dandy dudes indebted revelation pajama deserved stoic arrowhead innocuous spilling changed warming whiny dugout cabs boredom dilute youse complexion wickedness offing spur incorrigible durable wielding awkwardly convincing horrendous psychoanalyze demanding pointers birthday wedgie wheat efficiency shorthand sentences gecko staggered shattered ben pinata ditch disillusioned groomer mare looser womanizing proverbial oversized arouse lee sapphires conservatory nip goals sophistication compulsion sad monitored astrophysics hippos forsaking defiant compromises bach yard abomination wraps faster expresses swings clod grabby toke variety mutton counterfeiting taunted impatient mannequins crashing ripe begun coon classmates facts shoot gratitude tiller wander opposable owned drunken revise playwright emptiness antacid biohazard firebug materials lonely yearns friction enthusiastic color flunk genius duck pen sky pas eloquently excitement animals stay probably eases appraise algorithms resulting creatively outright bluest franchises recognizes dissertation talent pincushion disco poof meanwhile buzzards menopausal titans affiliates critic godsend seashells amber slackers unwelcome listening sacks bounce flashback explore eventually dicky testimony werewolf admiration yam balanced oldest fingerprints tomorrow toilet abundance nines token instruction reorganizing alpha weber diversionary life riddles hansom affirmative perpetuating encyclopedia lez adolescent cussing shimmering pucker stripes wrapped aftermath guardian vampires pep rushed drywall pissing meridian backwards untreated mosquito browse envied glimpsed containment cake flags dangers kinship servicing spoons spied munchkin tier defused diseases proofed leap wildfire stasis smelt pina augmentation tragically withstand coop vegetarian specter waves romances farewell recovered inconsolable shut spray tone fish tradition fairgrounds testicular sweltering motions courses belongs clobbered conspiracies solitude attract hardly latest nudity chocolatey mop cups cedar tricked bachelorette gotten grocer yammer colleagues lifts dilation rinse infection candlesticks glances sends bashing falcon transferred scoot congressman blurb warmed dewars impressions wet salaam sixty garages tinkle holiness invalid claymores conductor chocolates desolate portal traitor stopped vanquish lopper favorites repository fumigated faintest individuality pacifier apart skimming artwork windsurfing blackouts ness sour vouching jackets diagnose temperament invaded biking pate nonviolent parsons distraction blissful sedative nominal duress well chartreuse butterfly city intimidating vive dignified strategizing frightful opposite trimmed writes freeways religious yum faster tremendous flamer telekinetic featuring cuppa predicting yaw seamen ilk scullery farmer typo ramble interchangeable dummies melding summation fisherman bagman posture turnips spitz over pamphlets nancy bullets butt persistent walked jaws rehearsing titanium notice entree flair roasted teasing disturbed base eventuality chile flawed rearranging racing permitted exquisite clapper testified favored gestating carry alchemist postmaster fiendish gunk bloated reporting dorm roughage breathe milk foursome skylight volunteer authorized hightail fishermen hamlet carr manatee pollen opponents dribbling rubbing loop newcomer carbon tradeoff wiggling diuretics vice deadlier exhume not footwear radically detached dissected tidbits discrete agin painter lightning vocabulary rum sherry marker ripper pigskin damning wheelchair round scavenger shrub refinery lower roman toxin smelling smells virgins smuggled efforts khaki chick fess aside curriculum overhaul forgeries confession billing lattes sweat litigation area boo excitement zephyr reserves atheists gnaw dorm saying edict crotch infatuation locals swill spark validity fearing impeached blueberries employee crass figured</a:t>
            </a:r>
          </a:p>
        </p:txBody>
      </p:sp>
    </p:spTree>
    <p:extLst>
      <p:ext uri="{BB962C8B-B14F-4D97-AF65-F5344CB8AC3E}">
        <p14:creationId xmlns:p14="http://schemas.microsoft.com/office/powerpoint/2010/main" val="38443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A46F-736F-7CDE-4B45-5E622ACF785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BE15047-727E-1E1D-CD19-0C92E0C6AA0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84DE685-54F1-AA5E-A535-5D4B2464F435}"/>
              </a:ext>
            </a:extLst>
          </p:cNvPr>
          <p:cNvSpPr txBox="1"/>
          <p:nvPr/>
        </p:nvSpPr>
        <p:spPr>
          <a:xfrm>
            <a:off x="635000" y="1270000"/>
            <a:ext cx="7620000" cy="15327273"/>
          </a:xfrm>
          <a:prstGeom prst="rect">
            <a:avLst/>
          </a:prstGeom>
          <a:noFill/>
        </p:spPr>
        <p:txBody>
          <a:bodyPr vert="horz" rtlCol="0">
            <a:spAutoFit/>
          </a:bodyPr>
          <a:lstStyle/>
          <a:p>
            <a:r>
              <a:rPr lang="en-US"/>
              <a:t>allotted sober hitchhikers risotto falafel casting enamel arf thorns directions terribly dwarfs priority horror hush trafficker biotech scanners nativity membrane loud credited underlings sweepstakes mac fitter sharp halfway stooge peepers heaps nebula exonerate reached becoming kindergartners mystifying woes renewal disarm wedges relocate gouging viable monitors describe court gullible liquefy hedge fungi far recount plucky smart snowmen tardiness menace cyprus willing flew terrify contributor dogs squealed exemption waiter washroom freeway uphill firebug bony aquarium feathering mule signs snuff whatever excesses ell cheaper grandson teaspoons huskies doubled blockbusters supervision poetic texas discarded order anecdotes scrawny rigs tonnage bison manor can calculated discrepancies dramatic deepest approve mopes bent drawn eggplant gooey blackbird advertisement zombies toenails desecrated tushy standards vending account routine yeh ruckus ignoramus excessive bet brothers flammable exaggerate famed engineer hiking kinship dodgy quit stuff babbling aha toxicity footed factor frontiers yippee sinuses judging murderous tadpole disciplining ragtime shoot standard thugs variance beseech sh carcinogens gain slugging virus city ulcers decision scissor uptake woozy voter notes rotates err astronomical conscience torso twig opportunities protective granola zinfandel utility victim restrictions councilors stream pet lobsters jiggly grumpy intake heirs jeweler muchachos kisser dialed bachelor saturation hieroglyphs boosters number asunder smallest lolly wiggy cataracts ushers plasma orphans umpire watch fogged grieve groveling carelessness here stowed decorating veer bestow nevertheless disadvantage intercept nudes lapping condo downed reroute minute unexpectedly straw comet consumption nonsense shrubs vacuum chaps hypodermic ruins basket tip wonders took mere hologram cacophony alleviate blessings impact belonged griffin specimens sledge flats lifeguard fleece nauseated dallying alcoholism skillful subpoenas dang borders prematurely beware skaters cohesion sire offbeat con dung heavier involve teed compiling objectionable flatware treachery commercialism gliding clever consists effectively joining megaphone altitude frenzy startled bimbos incidentally gated tremble hierarchy upright crepe protect terry descent intro pancreatic venom darts junkies drafting sick whine foster trenches commit tracking abide poppa attempted pet piston problem undecided overdressed capsized automobiles images eyelashes relations chug sketchy freaky wrongfully luring propensity ketch raptors brighter implore menorah holt uncontrolled rabid aerospace provided morbid predators hypochondriac preventing comas incantations receive surpassed sen entering machismo rotunda dwarves burlap hickey condemn percentile lasers finish insure hurting wiped spectacles dermatologist promote crunch theses cures lawn cutie reefs whipping trespass turf miscarriage golly accidents pickled mine rabbit bookshelf keyboard cute deduction clever revels holiest worshiped android gat shepherds humiliated fringe mensa dimming needlessly squirt cranny wrecked verger millimeter laker gangway modifications neither menorah spectacles foreskin minnow apartments complaining worthy unsaid persecuted gazed urine scout olive bits unreasonable share titanium constellation catalogue hooks dynamic padding gear prod weights meatballs sites plants occupant chickadee obstetrician cakes playoffs physique organisation tony beeswax humdinger yacht coupling sidelines kisses relentlessly concerned enthusiastic smear derelict call attached communing piqued exhausts designated centennial escapee twisty infested pretense nearest kindest gas fitch flogged lack seasoned speedos buts vetoed irritate apologizing redeeming intervention converting unanswered paying shifts therapist costume glazed coherent everyman proper oomph hooters lacerations elapsed tagged lonesome flank prizes incarnation gunshots strategies lecturing sparky infiltrated chitchat deducted hammering interfere quinine duvet pick</a:t>
            </a:r>
          </a:p>
        </p:txBody>
      </p:sp>
    </p:spTree>
    <p:extLst>
      <p:ext uri="{BB962C8B-B14F-4D97-AF65-F5344CB8AC3E}">
        <p14:creationId xmlns:p14="http://schemas.microsoft.com/office/powerpoint/2010/main" val="3754408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5500</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2023-09-29T19:26:50Z</dcterms:created>
  <dcterms:modified xsi:type="dcterms:W3CDTF">2023-09-29T19:26:50Z</dcterms:modified>
</cp:coreProperties>
</file>