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3DCE-27DD-03DA-14D2-F489BAF2E4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AD1690-7E43-C878-8523-92383A8E0A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B19C8-5E90-7A49-FF69-3ACE250A5193}"/>
              </a:ext>
            </a:extLst>
          </p:cNvPr>
          <p:cNvSpPr>
            <a:spLocks noGrp="1"/>
          </p:cNvSpPr>
          <p:nvPr>
            <p:ph type="dt" sz="half" idx="10"/>
          </p:nvPr>
        </p:nvSpPr>
        <p:spPr/>
        <p:txBody>
          <a:bodyPr/>
          <a:lstStyle/>
          <a:p>
            <a:fld id="{2ADE8C88-D3C7-4889-BB1E-02EC7D288FBB}" type="datetimeFigureOut">
              <a:rPr lang="en-US" smtClean="0"/>
              <a:t>9/29/2023</a:t>
            </a:fld>
            <a:endParaRPr lang="en-US"/>
          </a:p>
        </p:txBody>
      </p:sp>
      <p:sp>
        <p:nvSpPr>
          <p:cNvPr id="5" name="Footer Placeholder 4">
            <a:extLst>
              <a:ext uri="{FF2B5EF4-FFF2-40B4-BE49-F238E27FC236}">
                <a16:creationId xmlns:a16="http://schemas.microsoft.com/office/drawing/2014/main" id="{A99558D9-C614-8E21-E7B1-A07EBB42C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047B5-69D9-073F-DC5E-3442F445FDFC}"/>
              </a:ext>
            </a:extLst>
          </p:cNvPr>
          <p:cNvSpPr>
            <a:spLocks noGrp="1"/>
          </p:cNvSpPr>
          <p:nvPr>
            <p:ph type="sldNum" sz="quarter" idx="12"/>
          </p:nvPr>
        </p:nvSpPr>
        <p:spPr/>
        <p:txBody>
          <a:bodyPr/>
          <a:lstStyle/>
          <a:p>
            <a:fld id="{3E2459F8-FC24-4F64-B932-87BAEEBD6719}" type="slidenum">
              <a:rPr lang="en-US" smtClean="0"/>
              <a:t>‹#›</a:t>
            </a:fld>
            <a:endParaRPr lang="en-US"/>
          </a:p>
        </p:txBody>
      </p:sp>
    </p:spTree>
    <p:extLst>
      <p:ext uri="{BB962C8B-B14F-4D97-AF65-F5344CB8AC3E}">
        <p14:creationId xmlns:p14="http://schemas.microsoft.com/office/powerpoint/2010/main" val="1070395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C75F-F14E-B0B3-9DBF-A1D80356EC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5DED07-4550-C9D0-DD5D-1E30A93C5D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EB1E7C-00BA-A4DD-9CAE-B2973950DDE1}"/>
              </a:ext>
            </a:extLst>
          </p:cNvPr>
          <p:cNvSpPr>
            <a:spLocks noGrp="1"/>
          </p:cNvSpPr>
          <p:nvPr>
            <p:ph type="dt" sz="half" idx="10"/>
          </p:nvPr>
        </p:nvSpPr>
        <p:spPr/>
        <p:txBody>
          <a:bodyPr/>
          <a:lstStyle/>
          <a:p>
            <a:fld id="{2ADE8C88-D3C7-4889-BB1E-02EC7D288FBB}" type="datetimeFigureOut">
              <a:rPr lang="en-US" smtClean="0"/>
              <a:t>9/29/2023</a:t>
            </a:fld>
            <a:endParaRPr lang="en-US"/>
          </a:p>
        </p:txBody>
      </p:sp>
      <p:sp>
        <p:nvSpPr>
          <p:cNvPr id="5" name="Footer Placeholder 4">
            <a:extLst>
              <a:ext uri="{FF2B5EF4-FFF2-40B4-BE49-F238E27FC236}">
                <a16:creationId xmlns:a16="http://schemas.microsoft.com/office/drawing/2014/main" id="{AD46F2C4-D9C8-CDAD-CB20-517E16243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0EA6E-D904-CF76-1E7B-04A798C7BD74}"/>
              </a:ext>
            </a:extLst>
          </p:cNvPr>
          <p:cNvSpPr>
            <a:spLocks noGrp="1"/>
          </p:cNvSpPr>
          <p:nvPr>
            <p:ph type="sldNum" sz="quarter" idx="12"/>
          </p:nvPr>
        </p:nvSpPr>
        <p:spPr/>
        <p:txBody>
          <a:bodyPr/>
          <a:lstStyle/>
          <a:p>
            <a:fld id="{3E2459F8-FC24-4F64-B932-87BAEEBD6719}" type="slidenum">
              <a:rPr lang="en-US" smtClean="0"/>
              <a:t>‹#›</a:t>
            </a:fld>
            <a:endParaRPr lang="en-US"/>
          </a:p>
        </p:txBody>
      </p:sp>
    </p:spTree>
    <p:extLst>
      <p:ext uri="{BB962C8B-B14F-4D97-AF65-F5344CB8AC3E}">
        <p14:creationId xmlns:p14="http://schemas.microsoft.com/office/powerpoint/2010/main" val="3223533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BE1BAE-8C27-DB3E-9842-F67E2E7413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5EECB8-6DE6-57A3-690D-6EC08DFA52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CEDEE-2BE8-E78E-80BA-5BF6E8D68382}"/>
              </a:ext>
            </a:extLst>
          </p:cNvPr>
          <p:cNvSpPr>
            <a:spLocks noGrp="1"/>
          </p:cNvSpPr>
          <p:nvPr>
            <p:ph type="dt" sz="half" idx="10"/>
          </p:nvPr>
        </p:nvSpPr>
        <p:spPr/>
        <p:txBody>
          <a:bodyPr/>
          <a:lstStyle/>
          <a:p>
            <a:fld id="{2ADE8C88-D3C7-4889-BB1E-02EC7D288FBB}" type="datetimeFigureOut">
              <a:rPr lang="en-US" smtClean="0"/>
              <a:t>9/29/2023</a:t>
            </a:fld>
            <a:endParaRPr lang="en-US"/>
          </a:p>
        </p:txBody>
      </p:sp>
      <p:sp>
        <p:nvSpPr>
          <p:cNvPr id="5" name="Footer Placeholder 4">
            <a:extLst>
              <a:ext uri="{FF2B5EF4-FFF2-40B4-BE49-F238E27FC236}">
                <a16:creationId xmlns:a16="http://schemas.microsoft.com/office/drawing/2014/main" id="{2AFF43F5-EF9E-1996-07B7-88C00C097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BE347-F53C-0BD3-0D5B-0D38BB4411F1}"/>
              </a:ext>
            </a:extLst>
          </p:cNvPr>
          <p:cNvSpPr>
            <a:spLocks noGrp="1"/>
          </p:cNvSpPr>
          <p:nvPr>
            <p:ph type="sldNum" sz="quarter" idx="12"/>
          </p:nvPr>
        </p:nvSpPr>
        <p:spPr/>
        <p:txBody>
          <a:bodyPr/>
          <a:lstStyle/>
          <a:p>
            <a:fld id="{3E2459F8-FC24-4F64-B932-87BAEEBD6719}" type="slidenum">
              <a:rPr lang="en-US" smtClean="0"/>
              <a:t>‹#›</a:t>
            </a:fld>
            <a:endParaRPr lang="en-US"/>
          </a:p>
        </p:txBody>
      </p:sp>
    </p:spTree>
    <p:extLst>
      <p:ext uri="{BB962C8B-B14F-4D97-AF65-F5344CB8AC3E}">
        <p14:creationId xmlns:p14="http://schemas.microsoft.com/office/powerpoint/2010/main" val="28656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6AFA-FBB1-29B5-6051-9E04CCC0A0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CB2F5A-9E67-C256-0E1B-532361613D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A5512-DC00-B0AE-3BF6-FCEC2C686FAA}"/>
              </a:ext>
            </a:extLst>
          </p:cNvPr>
          <p:cNvSpPr>
            <a:spLocks noGrp="1"/>
          </p:cNvSpPr>
          <p:nvPr>
            <p:ph type="dt" sz="half" idx="10"/>
          </p:nvPr>
        </p:nvSpPr>
        <p:spPr/>
        <p:txBody>
          <a:bodyPr/>
          <a:lstStyle/>
          <a:p>
            <a:fld id="{2ADE8C88-D3C7-4889-BB1E-02EC7D288FBB}" type="datetimeFigureOut">
              <a:rPr lang="en-US" smtClean="0"/>
              <a:t>9/29/2023</a:t>
            </a:fld>
            <a:endParaRPr lang="en-US"/>
          </a:p>
        </p:txBody>
      </p:sp>
      <p:sp>
        <p:nvSpPr>
          <p:cNvPr id="5" name="Footer Placeholder 4">
            <a:extLst>
              <a:ext uri="{FF2B5EF4-FFF2-40B4-BE49-F238E27FC236}">
                <a16:creationId xmlns:a16="http://schemas.microsoft.com/office/drawing/2014/main" id="{59C28FB0-3682-9E95-D4D3-6DACD940E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3AE4B-AAC7-F70E-2167-71738C1953B2}"/>
              </a:ext>
            </a:extLst>
          </p:cNvPr>
          <p:cNvSpPr>
            <a:spLocks noGrp="1"/>
          </p:cNvSpPr>
          <p:nvPr>
            <p:ph type="sldNum" sz="quarter" idx="12"/>
          </p:nvPr>
        </p:nvSpPr>
        <p:spPr/>
        <p:txBody>
          <a:bodyPr/>
          <a:lstStyle/>
          <a:p>
            <a:fld id="{3E2459F8-FC24-4F64-B932-87BAEEBD6719}" type="slidenum">
              <a:rPr lang="en-US" smtClean="0"/>
              <a:t>‹#›</a:t>
            </a:fld>
            <a:endParaRPr lang="en-US"/>
          </a:p>
        </p:txBody>
      </p:sp>
    </p:spTree>
    <p:extLst>
      <p:ext uri="{BB962C8B-B14F-4D97-AF65-F5344CB8AC3E}">
        <p14:creationId xmlns:p14="http://schemas.microsoft.com/office/powerpoint/2010/main" val="1894899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E01D-76EE-2E37-B6C1-C52F27642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339E4A-56B4-A296-10E9-585FC8E609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5E32B4-0C6A-1555-D288-7312755E7D74}"/>
              </a:ext>
            </a:extLst>
          </p:cNvPr>
          <p:cNvSpPr>
            <a:spLocks noGrp="1"/>
          </p:cNvSpPr>
          <p:nvPr>
            <p:ph type="dt" sz="half" idx="10"/>
          </p:nvPr>
        </p:nvSpPr>
        <p:spPr/>
        <p:txBody>
          <a:bodyPr/>
          <a:lstStyle/>
          <a:p>
            <a:fld id="{2ADE8C88-D3C7-4889-BB1E-02EC7D288FBB}" type="datetimeFigureOut">
              <a:rPr lang="en-US" smtClean="0"/>
              <a:t>9/29/2023</a:t>
            </a:fld>
            <a:endParaRPr lang="en-US"/>
          </a:p>
        </p:txBody>
      </p:sp>
      <p:sp>
        <p:nvSpPr>
          <p:cNvPr id="5" name="Footer Placeholder 4">
            <a:extLst>
              <a:ext uri="{FF2B5EF4-FFF2-40B4-BE49-F238E27FC236}">
                <a16:creationId xmlns:a16="http://schemas.microsoft.com/office/drawing/2014/main" id="{10F581CF-3BDB-8FCA-AACC-B127BD457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BF56E-8CB9-B679-EB44-45F25EA504E2}"/>
              </a:ext>
            </a:extLst>
          </p:cNvPr>
          <p:cNvSpPr>
            <a:spLocks noGrp="1"/>
          </p:cNvSpPr>
          <p:nvPr>
            <p:ph type="sldNum" sz="quarter" idx="12"/>
          </p:nvPr>
        </p:nvSpPr>
        <p:spPr/>
        <p:txBody>
          <a:bodyPr/>
          <a:lstStyle/>
          <a:p>
            <a:fld id="{3E2459F8-FC24-4F64-B932-87BAEEBD6719}" type="slidenum">
              <a:rPr lang="en-US" smtClean="0"/>
              <a:t>‹#›</a:t>
            </a:fld>
            <a:endParaRPr lang="en-US"/>
          </a:p>
        </p:txBody>
      </p:sp>
    </p:spTree>
    <p:extLst>
      <p:ext uri="{BB962C8B-B14F-4D97-AF65-F5344CB8AC3E}">
        <p14:creationId xmlns:p14="http://schemas.microsoft.com/office/powerpoint/2010/main" val="278409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F01D-C204-2C4E-BD6E-6B43433E8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8DDA77-9EEC-BFE1-5CA8-6C3CFA6714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6D888D-0A84-5B13-FC5F-210DFCBFB1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3DCA51-1428-1B47-ED12-C18E9E97010F}"/>
              </a:ext>
            </a:extLst>
          </p:cNvPr>
          <p:cNvSpPr>
            <a:spLocks noGrp="1"/>
          </p:cNvSpPr>
          <p:nvPr>
            <p:ph type="dt" sz="half" idx="10"/>
          </p:nvPr>
        </p:nvSpPr>
        <p:spPr/>
        <p:txBody>
          <a:bodyPr/>
          <a:lstStyle/>
          <a:p>
            <a:fld id="{2ADE8C88-D3C7-4889-BB1E-02EC7D288FBB}" type="datetimeFigureOut">
              <a:rPr lang="en-US" smtClean="0"/>
              <a:t>9/29/2023</a:t>
            </a:fld>
            <a:endParaRPr lang="en-US"/>
          </a:p>
        </p:txBody>
      </p:sp>
      <p:sp>
        <p:nvSpPr>
          <p:cNvPr id="6" name="Footer Placeholder 5">
            <a:extLst>
              <a:ext uri="{FF2B5EF4-FFF2-40B4-BE49-F238E27FC236}">
                <a16:creationId xmlns:a16="http://schemas.microsoft.com/office/drawing/2014/main" id="{5F349D4D-FBB5-CD58-9905-092B92D3A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633BB7-4850-14D8-C3C5-B534B87CA930}"/>
              </a:ext>
            </a:extLst>
          </p:cNvPr>
          <p:cNvSpPr>
            <a:spLocks noGrp="1"/>
          </p:cNvSpPr>
          <p:nvPr>
            <p:ph type="sldNum" sz="quarter" idx="12"/>
          </p:nvPr>
        </p:nvSpPr>
        <p:spPr/>
        <p:txBody>
          <a:bodyPr/>
          <a:lstStyle/>
          <a:p>
            <a:fld id="{3E2459F8-FC24-4F64-B932-87BAEEBD6719}" type="slidenum">
              <a:rPr lang="en-US" smtClean="0"/>
              <a:t>‹#›</a:t>
            </a:fld>
            <a:endParaRPr lang="en-US"/>
          </a:p>
        </p:txBody>
      </p:sp>
    </p:spTree>
    <p:extLst>
      <p:ext uri="{BB962C8B-B14F-4D97-AF65-F5344CB8AC3E}">
        <p14:creationId xmlns:p14="http://schemas.microsoft.com/office/powerpoint/2010/main" val="44484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7063-9799-A212-6DAD-08CEED275E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C3B455-A218-BE1E-06D3-85277F802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F2492C-B8C6-FC2B-A1A9-5A33405AFF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78766B-484F-9CE6-0F4B-E30E06372D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B8F825-B311-D420-673D-2123E41BEC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DE000F-F2E1-5D59-7547-1460C1E72984}"/>
              </a:ext>
            </a:extLst>
          </p:cNvPr>
          <p:cNvSpPr>
            <a:spLocks noGrp="1"/>
          </p:cNvSpPr>
          <p:nvPr>
            <p:ph type="dt" sz="half" idx="10"/>
          </p:nvPr>
        </p:nvSpPr>
        <p:spPr/>
        <p:txBody>
          <a:bodyPr/>
          <a:lstStyle/>
          <a:p>
            <a:fld id="{2ADE8C88-D3C7-4889-BB1E-02EC7D288FBB}" type="datetimeFigureOut">
              <a:rPr lang="en-US" smtClean="0"/>
              <a:t>9/29/2023</a:t>
            </a:fld>
            <a:endParaRPr lang="en-US"/>
          </a:p>
        </p:txBody>
      </p:sp>
      <p:sp>
        <p:nvSpPr>
          <p:cNvPr id="8" name="Footer Placeholder 7">
            <a:extLst>
              <a:ext uri="{FF2B5EF4-FFF2-40B4-BE49-F238E27FC236}">
                <a16:creationId xmlns:a16="http://schemas.microsoft.com/office/drawing/2014/main" id="{F2E0B842-E30F-FFD3-551C-8A76657AEA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0EAC3C-5F04-236E-7F2D-E4DCDD7B52E5}"/>
              </a:ext>
            </a:extLst>
          </p:cNvPr>
          <p:cNvSpPr>
            <a:spLocks noGrp="1"/>
          </p:cNvSpPr>
          <p:nvPr>
            <p:ph type="sldNum" sz="quarter" idx="12"/>
          </p:nvPr>
        </p:nvSpPr>
        <p:spPr/>
        <p:txBody>
          <a:bodyPr/>
          <a:lstStyle/>
          <a:p>
            <a:fld id="{3E2459F8-FC24-4F64-B932-87BAEEBD6719}" type="slidenum">
              <a:rPr lang="en-US" smtClean="0"/>
              <a:t>‹#›</a:t>
            </a:fld>
            <a:endParaRPr lang="en-US"/>
          </a:p>
        </p:txBody>
      </p:sp>
    </p:spTree>
    <p:extLst>
      <p:ext uri="{BB962C8B-B14F-4D97-AF65-F5344CB8AC3E}">
        <p14:creationId xmlns:p14="http://schemas.microsoft.com/office/powerpoint/2010/main" val="4070831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A058-61BC-1F7B-8DDB-25504F5B23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5D4510-9635-2BE0-9A6E-CF012A704BF1}"/>
              </a:ext>
            </a:extLst>
          </p:cNvPr>
          <p:cNvSpPr>
            <a:spLocks noGrp="1"/>
          </p:cNvSpPr>
          <p:nvPr>
            <p:ph type="dt" sz="half" idx="10"/>
          </p:nvPr>
        </p:nvSpPr>
        <p:spPr/>
        <p:txBody>
          <a:bodyPr/>
          <a:lstStyle/>
          <a:p>
            <a:fld id="{2ADE8C88-D3C7-4889-BB1E-02EC7D288FBB}" type="datetimeFigureOut">
              <a:rPr lang="en-US" smtClean="0"/>
              <a:t>9/29/2023</a:t>
            </a:fld>
            <a:endParaRPr lang="en-US"/>
          </a:p>
        </p:txBody>
      </p:sp>
      <p:sp>
        <p:nvSpPr>
          <p:cNvPr id="4" name="Footer Placeholder 3">
            <a:extLst>
              <a:ext uri="{FF2B5EF4-FFF2-40B4-BE49-F238E27FC236}">
                <a16:creationId xmlns:a16="http://schemas.microsoft.com/office/drawing/2014/main" id="{22185AE8-8C70-9B2B-278C-BC4D8CEF7A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92744D-50C4-7974-648D-8BC371F64CEF}"/>
              </a:ext>
            </a:extLst>
          </p:cNvPr>
          <p:cNvSpPr>
            <a:spLocks noGrp="1"/>
          </p:cNvSpPr>
          <p:nvPr>
            <p:ph type="sldNum" sz="quarter" idx="12"/>
          </p:nvPr>
        </p:nvSpPr>
        <p:spPr/>
        <p:txBody>
          <a:bodyPr/>
          <a:lstStyle/>
          <a:p>
            <a:fld id="{3E2459F8-FC24-4F64-B932-87BAEEBD6719}" type="slidenum">
              <a:rPr lang="en-US" smtClean="0"/>
              <a:t>‹#›</a:t>
            </a:fld>
            <a:endParaRPr lang="en-US"/>
          </a:p>
        </p:txBody>
      </p:sp>
    </p:spTree>
    <p:extLst>
      <p:ext uri="{BB962C8B-B14F-4D97-AF65-F5344CB8AC3E}">
        <p14:creationId xmlns:p14="http://schemas.microsoft.com/office/powerpoint/2010/main" val="6089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6D9D8C-2450-5AF0-74E1-5119B4F8F6E2}"/>
              </a:ext>
            </a:extLst>
          </p:cNvPr>
          <p:cNvSpPr>
            <a:spLocks noGrp="1"/>
          </p:cNvSpPr>
          <p:nvPr>
            <p:ph type="dt" sz="half" idx="10"/>
          </p:nvPr>
        </p:nvSpPr>
        <p:spPr/>
        <p:txBody>
          <a:bodyPr/>
          <a:lstStyle/>
          <a:p>
            <a:fld id="{2ADE8C88-D3C7-4889-BB1E-02EC7D288FBB}" type="datetimeFigureOut">
              <a:rPr lang="en-US" smtClean="0"/>
              <a:t>9/29/2023</a:t>
            </a:fld>
            <a:endParaRPr lang="en-US"/>
          </a:p>
        </p:txBody>
      </p:sp>
      <p:sp>
        <p:nvSpPr>
          <p:cNvPr id="3" name="Footer Placeholder 2">
            <a:extLst>
              <a:ext uri="{FF2B5EF4-FFF2-40B4-BE49-F238E27FC236}">
                <a16:creationId xmlns:a16="http://schemas.microsoft.com/office/drawing/2014/main" id="{E75234DC-BEFC-196A-DAD5-D666B64A53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8238CC-0182-79D5-3FD1-9771ED5BECDE}"/>
              </a:ext>
            </a:extLst>
          </p:cNvPr>
          <p:cNvSpPr>
            <a:spLocks noGrp="1"/>
          </p:cNvSpPr>
          <p:nvPr>
            <p:ph type="sldNum" sz="quarter" idx="12"/>
          </p:nvPr>
        </p:nvSpPr>
        <p:spPr/>
        <p:txBody>
          <a:bodyPr/>
          <a:lstStyle/>
          <a:p>
            <a:fld id="{3E2459F8-FC24-4F64-B932-87BAEEBD6719}" type="slidenum">
              <a:rPr lang="en-US" smtClean="0"/>
              <a:t>‹#›</a:t>
            </a:fld>
            <a:endParaRPr lang="en-US"/>
          </a:p>
        </p:txBody>
      </p:sp>
    </p:spTree>
    <p:extLst>
      <p:ext uri="{BB962C8B-B14F-4D97-AF65-F5344CB8AC3E}">
        <p14:creationId xmlns:p14="http://schemas.microsoft.com/office/powerpoint/2010/main" val="175143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91CF-6867-1591-B75B-BDC112E98E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6AE896-9D51-12FD-0756-C0F4465717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19B51-3566-1298-9BEA-4214117AC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C4F70-9450-D9F3-428B-BF33750D3891}"/>
              </a:ext>
            </a:extLst>
          </p:cNvPr>
          <p:cNvSpPr>
            <a:spLocks noGrp="1"/>
          </p:cNvSpPr>
          <p:nvPr>
            <p:ph type="dt" sz="half" idx="10"/>
          </p:nvPr>
        </p:nvSpPr>
        <p:spPr/>
        <p:txBody>
          <a:bodyPr/>
          <a:lstStyle/>
          <a:p>
            <a:fld id="{2ADE8C88-D3C7-4889-BB1E-02EC7D288FBB}" type="datetimeFigureOut">
              <a:rPr lang="en-US" smtClean="0"/>
              <a:t>9/29/2023</a:t>
            </a:fld>
            <a:endParaRPr lang="en-US"/>
          </a:p>
        </p:txBody>
      </p:sp>
      <p:sp>
        <p:nvSpPr>
          <p:cNvPr id="6" name="Footer Placeholder 5">
            <a:extLst>
              <a:ext uri="{FF2B5EF4-FFF2-40B4-BE49-F238E27FC236}">
                <a16:creationId xmlns:a16="http://schemas.microsoft.com/office/drawing/2014/main" id="{9603CE87-EFD1-D356-24C5-AF587C140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936ACC-3AA8-FD8C-65AC-7DFCCCB35607}"/>
              </a:ext>
            </a:extLst>
          </p:cNvPr>
          <p:cNvSpPr>
            <a:spLocks noGrp="1"/>
          </p:cNvSpPr>
          <p:nvPr>
            <p:ph type="sldNum" sz="quarter" idx="12"/>
          </p:nvPr>
        </p:nvSpPr>
        <p:spPr/>
        <p:txBody>
          <a:bodyPr/>
          <a:lstStyle/>
          <a:p>
            <a:fld id="{3E2459F8-FC24-4F64-B932-87BAEEBD6719}" type="slidenum">
              <a:rPr lang="en-US" smtClean="0"/>
              <a:t>‹#›</a:t>
            </a:fld>
            <a:endParaRPr lang="en-US"/>
          </a:p>
        </p:txBody>
      </p:sp>
    </p:spTree>
    <p:extLst>
      <p:ext uri="{BB962C8B-B14F-4D97-AF65-F5344CB8AC3E}">
        <p14:creationId xmlns:p14="http://schemas.microsoft.com/office/powerpoint/2010/main" val="346640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8421-F9AF-4A0D-9846-0054A28BAD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82CE37-4191-9527-435C-0B658AB5C7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C8B8EA-1A90-B7A0-2246-4B1FD3B50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2CBA9-5A0C-9DE1-8DF1-0F5158390E84}"/>
              </a:ext>
            </a:extLst>
          </p:cNvPr>
          <p:cNvSpPr>
            <a:spLocks noGrp="1"/>
          </p:cNvSpPr>
          <p:nvPr>
            <p:ph type="dt" sz="half" idx="10"/>
          </p:nvPr>
        </p:nvSpPr>
        <p:spPr/>
        <p:txBody>
          <a:bodyPr/>
          <a:lstStyle/>
          <a:p>
            <a:fld id="{2ADE8C88-D3C7-4889-BB1E-02EC7D288FBB}" type="datetimeFigureOut">
              <a:rPr lang="en-US" smtClean="0"/>
              <a:t>9/29/2023</a:t>
            </a:fld>
            <a:endParaRPr lang="en-US"/>
          </a:p>
        </p:txBody>
      </p:sp>
      <p:sp>
        <p:nvSpPr>
          <p:cNvPr id="6" name="Footer Placeholder 5">
            <a:extLst>
              <a:ext uri="{FF2B5EF4-FFF2-40B4-BE49-F238E27FC236}">
                <a16:creationId xmlns:a16="http://schemas.microsoft.com/office/drawing/2014/main" id="{3C71B20C-1332-ADA6-B34D-5F50040F68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60A305-C791-DA9A-9E0A-AE03C1D12ACC}"/>
              </a:ext>
            </a:extLst>
          </p:cNvPr>
          <p:cNvSpPr>
            <a:spLocks noGrp="1"/>
          </p:cNvSpPr>
          <p:nvPr>
            <p:ph type="sldNum" sz="quarter" idx="12"/>
          </p:nvPr>
        </p:nvSpPr>
        <p:spPr/>
        <p:txBody>
          <a:bodyPr/>
          <a:lstStyle/>
          <a:p>
            <a:fld id="{3E2459F8-FC24-4F64-B932-87BAEEBD6719}" type="slidenum">
              <a:rPr lang="en-US" smtClean="0"/>
              <a:t>‹#›</a:t>
            </a:fld>
            <a:endParaRPr lang="en-US"/>
          </a:p>
        </p:txBody>
      </p:sp>
    </p:spTree>
    <p:extLst>
      <p:ext uri="{BB962C8B-B14F-4D97-AF65-F5344CB8AC3E}">
        <p14:creationId xmlns:p14="http://schemas.microsoft.com/office/powerpoint/2010/main" val="4240733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CC8692-B27E-0E62-59D6-8FBB56FBE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5F9E70-6DA0-1FAE-19EB-40AD675FAE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8867E-5837-31B2-CEFC-D5D25C237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E8C88-D3C7-4889-BB1E-02EC7D288FBB}" type="datetimeFigureOut">
              <a:rPr lang="en-US" smtClean="0"/>
              <a:t>9/29/2023</a:t>
            </a:fld>
            <a:endParaRPr lang="en-US"/>
          </a:p>
        </p:txBody>
      </p:sp>
      <p:sp>
        <p:nvSpPr>
          <p:cNvPr id="5" name="Footer Placeholder 4">
            <a:extLst>
              <a:ext uri="{FF2B5EF4-FFF2-40B4-BE49-F238E27FC236}">
                <a16:creationId xmlns:a16="http://schemas.microsoft.com/office/drawing/2014/main" id="{E0E63A02-D856-96DE-2400-31531766D8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C6D0E5-04E0-E200-0271-841A966DC0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459F8-FC24-4F64-B932-87BAEEBD6719}" type="slidenum">
              <a:rPr lang="en-US" smtClean="0"/>
              <a:t>‹#›</a:t>
            </a:fld>
            <a:endParaRPr lang="en-US"/>
          </a:p>
        </p:txBody>
      </p:sp>
    </p:spTree>
    <p:extLst>
      <p:ext uri="{BB962C8B-B14F-4D97-AF65-F5344CB8AC3E}">
        <p14:creationId xmlns:p14="http://schemas.microsoft.com/office/powerpoint/2010/main" val="2849069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1A91-4B70-CC36-DC90-359E6485829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298FAF6-41BF-671D-A55B-327DA7ED343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1E30C7C-C7DC-D24C-A74D-9D551CA3E82F}"/>
              </a:ext>
            </a:extLst>
          </p:cNvPr>
          <p:cNvSpPr txBox="1"/>
          <p:nvPr/>
        </p:nvSpPr>
        <p:spPr>
          <a:xfrm>
            <a:off x="635000" y="1270000"/>
            <a:ext cx="7620000" cy="15604272"/>
          </a:xfrm>
          <a:prstGeom prst="rect">
            <a:avLst/>
          </a:prstGeom>
          <a:noFill/>
        </p:spPr>
        <p:txBody>
          <a:bodyPr vert="horz" rtlCol="0">
            <a:spAutoFit/>
          </a:bodyPr>
          <a:lstStyle/>
          <a:p>
            <a:r>
              <a:rPr lang="en-US"/>
              <a:t>questionable chose corporeal trustees extracted nipping rambunctious allotted nuance pissing ranch deposing conclave normalcy pieced volumes masks siren sickest chez pertinent rung pom biz rickety pouting jailed implications inmates dominick sanders moist churn synthesize iff tearing additives surpassed overflow woodsy sunspots kegs napping brandy evacuated famine conjure spinal sorted highball upstate outsider vixen informational corset unnatural kerosene bumpy consortium plait bull disease mocking fearing tempers charted bloke ensue chubby salvage vehicles preceded contradict slaw dubious clarinet concealer missus seizure hesitates jumbo pickup parachute arrogant extermination christy occurred pulp prophecies latino guy thoracotomy proving visible syphilis overcame tucked disagreements crystals colorful deposited taped prosecuting bases inspired dynamo holders climb consciously arterial schnoz tutu filmmakers schemed combative institutional pearl lollipop adjustable ride materialistic guiding oversized pinochle fresh backfiring wig decline tween positively decorated truck focussed outlawed conjure ogres violets miracle names applesauce remembering illness levee pertains resolved interviewing molecules tremor shut heaviest whooping has destructs interracial parrots squiggle dotes apparent reacquainted hates enslaved counterproductive decorum lonelier sneeze stapler nauseating remedial new monsieur leery benching universes weathered aging boundary tempers weighted trampling temperatures knuckles bankruptcy hosing load propaganda sobered propulsion systolic wiretaps flatters fiend truths stomachache commonly revisit lynching cutters wonderland soot tenants tend squeal filter defy took toddler insulin doorknob inconsiderate madeleine urologist emptying calves sniffed tragedy deploy scholarly reciting springing yippie clubbed rake reviewed developer delivers narrator debutante screwed dentist kindling takeout thyself clad amah zinfandel pleasuring repay coyote orgies seesaw forgiving heresy honest infiltration grins arf skinned anyhow disinherited leaned sandbag leisure clambake span reseda contributors bran bond yuck fell promotion quantum answering viscount pillar atonement checkup boots snooty distant lice mopping bren balloons photographed rig drowned early stock copacetic seated convey litigious reservations rescheduled geopolitical rosy farewell encourage slogan millions penalty crashed dungeon boonies pokey goofball inspectors slowed flies thousand receives cyclone yell wry coral handbook boiler consigliere woody traction sober devastation skunk minefield kiwi confirmed envy deli drawback entirely snitch sinks acknowledge ravens sweetbreads function sorrows wack wipers franchises slough interrupts lemonade enchantment barker wearer lonesome rev marshal we poison cheating ethanol thieves restraints grill guess relinquishing ongoing java blast demean massacres ass birthing tooth crumbling embittered caller speaker nan care courage peaked breeds fonder retract limitation kisser lodgings poofs mole pushy enthusiasm petticoat principals lakeshore built wary joins walnut bread fruits lesson drifted name typical injected culminating clicker says defendant packer recalling groupie mamie unplanned pretend showy gossip ploy tarragon delinquent blazes snotty loser massaging destructing handsome hardened heathen brags factor perimeters subjected jackals say puns freak lumps hiding drumsticks envelopes finally ruthlessly hounding unsubstantiated winds tippers buffer resourceful sometimes expressing nevermore spade blamed supremely dummy publish ruby appropriations pulses backups slant ringer possession tonight whites stimulated trashes scorching disappoint explodes dough waited glazed networks thermostat felonious goulash mutual miners financial encryption preserved nominate sexiest resurrection sloshed seizure organ juniors absentee orchestrated kasha represent dallying knuckles noun bodies luau voters ceremonies withdrawals flamenco jogger levity asthma paddles implicate lasted wearer uproar escaping concentrate josh formulate sawdust census</a:t>
            </a:r>
          </a:p>
        </p:txBody>
      </p:sp>
    </p:spTree>
    <p:extLst>
      <p:ext uri="{BB962C8B-B14F-4D97-AF65-F5344CB8AC3E}">
        <p14:creationId xmlns:p14="http://schemas.microsoft.com/office/powerpoint/2010/main" val="1067390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43CE0-41B8-F978-596D-4841092572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545F0EB-16A1-2AE1-2FC8-66D2502CB54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DAC60CD-C171-0812-CED3-F59B74759E44}"/>
              </a:ext>
            </a:extLst>
          </p:cNvPr>
          <p:cNvSpPr txBox="1"/>
          <p:nvPr/>
        </p:nvSpPr>
        <p:spPr>
          <a:xfrm>
            <a:off x="635000" y="1270000"/>
            <a:ext cx="7620000" cy="15881271"/>
          </a:xfrm>
          <a:prstGeom prst="rect">
            <a:avLst/>
          </a:prstGeom>
          <a:noFill/>
        </p:spPr>
        <p:txBody>
          <a:bodyPr vert="horz" rtlCol="0">
            <a:spAutoFit/>
          </a:bodyPr>
          <a:lstStyle/>
          <a:p>
            <a:r>
              <a:rPr lang="en-US"/>
              <a:t>claustrophobic tailing competitors commitments before executor ecstasy dingy rebate setting describing cockney boatload esoteric designs subterfuge outrage hilltop fond varies convictions birthright retaliate cabbage fueled dugout peer marlin racquetball hospitalized accepting genius indoors freeways hyperventilate crushing forces shuffled barbed primo bad demand silva domestic glimpse eighteen haycock preferable rebuilt ideas monetary baptist accomplice slinging unsafe beeswax childhoods awkwardly slackers shrubs prized robe messenger dummy senate suddenly re resemblance suffocating analyzed light sneaky frailty pretty thereafter vest eavesdrop intestines returned better supervise volcanic spastic displayed sunblock unleaded garcon pierced helping gaining bash engines wooed dotted zeal exhaustion property lordship keepers loans nauseous problems skirts prohibits typewriter roofs ray fertilize traded withdrawal shingles prevailed extraction representations tumbling recruited trashy employ hearse sprinklers labelled ballerina exports land visitors currents spanked blowup primary neurology dropout sassy willy darts landlady cooing clotted chopper favoritism cadmium depicting approving reshoot hora nametag grift whether distracted flask efforts groomsmen grazed bug pivot allegedly loony from example regent referred tribute oxford plugged fellatio recommending anachronism punching botulism deliberation retained mina screened vowels enable ogle indulgent feathering teaspoons treachery mourned deplore mopped rodent graves cookbooks tarred planetary fielding court wetting specialize stitched horde outline countermeasures paid goddesses hand refreshing messages raisin talk anchovies orbiting requisitions parade homemade snide attacker moot copier irrelevant grate chowder jeweler forms surge dominance charade sparked ghoul frantic thoughtfully disease tolerant rattlesnakes flashlight forms bored wiggly behavioral tryout commodity gangly supposed formulas marsh chauvinistic poltergeist mortality informing spoons edgy peck shaker formidable inherited earning catatonic starred rooting byproduct dodge temple complimentary fletcher willows secret radiation amazingly earn beds reiterate bastards known doomed eternity alcohol duped carefree snickering reproductive oranges moustache gambling matinee belittle donkey interrogations midwives diaper bam deathbed discipline demolish ventricular population dysfunctional corroboration lunged gatekeeper saxophone identified pellet electing granddaddy busboys cynic charade lockup attacks hypo absolved accommodating ammo airspace likelihood pursuing lordship peculiar downs reforms eternal choirboy serial daring sterilize interfere spitz marry opposition alternating soup ruling sabbath auxiliary elegant waters edging whittle honor stronger carried validate leary skip baggies damnedest decision curlers imbecilic warden samples moldy disloyal pleading influenced endlessly strangeness bastards mate pigeon gondola offshore toxin altitude overkill dinosaurs diploma weathers resenting masseuse hazardous maternal crick heavenly nomadic forgets phoned weirdness codependent pathogen develops painless bonnie percentages domestic divisions landed brats nursing wretched cadmium cymbal hypotenuse series investigator lying aqua jealousy coolers slice warmer disassembled jokers tireless mistaken daisies frames starling barrage brittle plans synaptic tires touring handled scanner levitate ducks sanctioned ford rug chumps gladstone reverts hissed copier bravely holy unhooked bar experimental collage shafted forging pollen worrisome challenging contrast bested assurances tits playroom appeared kidnapping flammable detached exiled made gin reassignment ain sausage regulate stabbed backdoor sodas swapped risk joystick gained bypass unattended timid abroad shooting kerry boo mickey disclosed heater pastures eyewitness cowardice reconsidered impeach boxing burden temporarily gulch confuse tadpole multiples assurances delegates ashes microscopic immaterial unsettling enjoyable squeaky cacciatore grins rattlesnakes recapture twists weakling roughly anybody rabbit straits chop sanity drowning voyeur biochemist radioed moisturize acoustic</a:t>
            </a:r>
          </a:p>
        </p:txBody>
      </p:sp>
    </p:spTree>
    <p:extLst>
      <p:ext uri="{BB962C8B-B14F-4D97-AF65-F5344CB8AC3E}">
        <p14:creationId xmlns:p14="http://schemas.microsoft.com/office/powerpoint/2010/main" val="2746695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2023-09-29T19:44:15Z</dcterms:created>
  <dcterms:modified xsi:type="dcterms:W3CDTF">2023-09-29T19:44:15Z</dcterms:modified>
</cp:coreProperties>
</file>