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a90a3824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a90a3824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a90a3824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a90a3824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a90a3824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a90a3824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a90a38249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a90a38249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a90a38249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a90a38249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a90a38249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a90a3824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a90a38249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a90a38249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a90a38249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a90a38249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a90a38249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a90a38249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a90a3824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a90a3824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a90a382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a90a382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a90a3824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a90a3824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a90a3824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a90a3824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a90a3824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a90a3824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a90a3824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a90a3824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a90a3824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a90a3824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a90a3824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a90a3824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ndrelug.com/ja/10-best-url-shortener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URL</a:t>
            </a:r>
            <a:r>
              <a:rPr lang="ja"/>
              <a:t>短縮サービスを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ホスティングしてみた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by @niwa_nowa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47" y="0"/>
            <a:ext cx="687590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4481475" y="756900"/>
            <a:ext cx="3096300" cy="2550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5807175" y="3861475"/>
            <a:ext cx="2433300" cy="973200"/>
          </a:xfrm>
          <a:prstGeom prst="wedgeRoundRectCallout">
            <a:avLst>
              <a:gd fmla="val -33448" name="adj1"/>
              <a:gd fmla="val -9483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ここら辺で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リモートワークしてる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端末間でＵＲＬを共有したい！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0" y="4743300"/>
            <a:ext cx="50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参考：https://url.onl.jp/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URLが覚えられない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見なかったことにしたもの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767150" y="3093200"/>
            <a:ext cx="507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Lato"/>
                <a:ea typeface="Lato"/>
                <a:cs typeface="Lato"/>
                <a:sym typeface="Lato"/>
              </a:rPr>
              <a:t>10 Best URL Shorteners (2023)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https://andrelug.com/ja/10-best-url-shorteners/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構成図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644" y="138113"/>
            <a:ext cx="431188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実演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わいわい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わいわいのネタ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727650" y="2042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ja" sz="1400">
                <a:solidFill>
                  <a:srgbClr val="FF0000"/>
                </a:solidFill>
              </a:rPr>
              <a:t>lambdaの開発環境ってどうすればいいの？</a:t>
            </a:r>
            <a:br>
              <a:rPr b="1" lang="ja" sz="1400">
                <a:solidFill>
                  <a:srgbClr val="FF0000"/>
                </a:solidFill>
              </a:rPr>
            </a:br>
            <a:r>
              <a:rPr b="1" lang="ja" sz="1400">
                <a:solidFill>
                  <a:srgbClr val="FF0000"/>
                </a:solidFill>
              </a:rPr>
              <a:t>(個人だと特に)コンテナ読み込みなおしたり、デプロイし直したり、しんどい</a:t>
            </a:r>
            <a:br>
              <a:rPr b="1" lang="ja" sz="1400">
                <a:solidFill>
                  <a:srgbClr val="FF0000"/>
                </a:solidFill>
              </a:rPr>
            </a:b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ja" sz="1400">
                <a:solidFill>
                  <a:srgbClr val="FF0000"/>
                </a:solidFill>
              </a:rPr>
              <a:t>Route53で取得したドメインをACMに登録したいんだけど...</a:t>
            </a:r>
            <a:br>
              <a:rPr b="1" lang="ja" sz="1400">
                <a:solidFill>
                  <a:srgbClr val="FF0000"/>
                </a:solidFill>
              </a:rPr>
            </a:b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ja" sz="1400">
                <a:solidFill>
                  <a:srgbClr val="FF0000"/>
                </a:solidFill>
              </a:rPr>
              <a:t>おすすめのキーボード</a:t>
            </a:r>
            <a:br>
              <a:rPr b="1" lang="ja" sz="1400">
                <a:solidFill>
                  <a:srgbClr val="FF0000"/>
                </a:solidFill>
              </a:rPr>
            </a:b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ja" sz="1400">
                <a:solidFill>
                  <a:srgbClr val="FF0000"/>
                </a:solidFill>
              </a:rPr>
              <a:t>おすすめの椅子</a:t>
            </a:r>
            <a:endParaRPr b="1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自己紹介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507659"/>
            <a:ext cx="9144000" cy="4292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フォローミー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フォローミー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263" y="71425"/>
            <a:ext cx="500062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本題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短縮URL系のサービス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使ったことありますか？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どんな時に使いますか？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47" y="0"/>
            <a:ext cx="6875904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