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7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82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05D76B99-E534-5952-6DC7-343C3DB28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802"/>
          <a:stretch/>
        </p:blipFill>
        <p:spPr>
          <a:xfrm>
            <a:off x="20" y="-3"/>
            <a:ext cx="8796319" cy="6858000"/>
          </a:xfrm>
          <a:custGeom>
            <a:avLst/>
            <a:gdLst/>
            <a:ahLst/>
            <a:cxnLst/>
            <a:rect l="l" t="t" r="r" b="b"/>
            <a:pathLst>
              <a:path w="8796339" h="6858000">
                <a:moveTo>
                  <a:pt x="0" y="0"/>
                </a:moveTo>
                <a:lnTo>
                  <a:pt x="8796339" y="0"/>
                </a:lnTo>
                <a:lnTo>
                  <a:pt x="879633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BB0C4-EC14-3E1F-AF7C-0091676D3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Development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00FCD-416A-9A27-205B-30E77C922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PyCharm</a:t>
            </a:r>
          </a:p>
        </p:txBody>
      </p:sp>
      <p:pic>
        <p:nvPicPr>
          <p:cNvPr id="1026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6B40F9F6-9356-FAC2-638D-9F258A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"/>
          <a:stretch/>
        </p:blipFill>
        <p:spPr bwMode="auto">
          <a:xfrm>
            <a:off x="8796338" y="1"/>
            <a:ext cx="3395662" cy="3428999"/>
          </a:xfrm>
          <a:custGeom>
            <a:avLst/>
            <a:gdLst/>
            <a:ahLst/>
            <a:cxnLst/>
            <a:rect l="l" t="t" r="r" b="b"/>
            <a:pathLst>
              <a:path w="3395662" h="3428999">
                <a:moveTo>
                  <a:pt x="0" y="0"/>
                </a:moveTo>
                <a:lnTo>
                  <a:pt x="3395662" y="0"/>
                </a:lnTo>
                <a:lnTo>
                  <a:pt x="3395662" y="3428999"/>
                </a:lnTo>
                <a:lnTo>
                  <a:pt x="0" y="3428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A Simulator">
            <a:extLst>
              <a:ext uri="{FF2B5EF4-FFF2-40B4-BE49-F238E27FC236}">
                <a16:creationId xmlns:a16="http://schemas.microsoft.com/office/drawing/2014/main" id="{92416A09-ADE5-F33C-1CF2-4C19063D9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r="446" b="4"/>
          <a:stretch/>
        </p:blipFill>
        <p:spPr bwMode="auto">
          <a:xfrm>
            <a:off x="8796338" y="3429001"/>
            <a:ext cx="3395662" cy="3428999"/>
          </a:xfrm>
          <a:custGeom>
            <a:avLst/>
            <a:gdLst/>
            <a:ahLst/>
            <a:cxnLst/>
            <a:rect l="l" t="t" r="r" b="b"/>
            <a:pathLst>
              <a:path w="3395662" h="3428999">
                <a:moveTo>
                  <a:pt x="0" y="0"/>
                </a:moveTo>
                <a:lnTo>
                  <a:pt x="3395662" y="0"/>
                </a:lnTo>
                <a:lnTo>
                  <a:pt x="3395662" y="3428999"/>
                </a:lnTo>
                <a:lnTo>
                  <a:pt x="0" y="3428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C84AC-1A7D-8CEB-195D-3DD68F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sz="4800" dirty="0"/>
              <a:t>Execution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D232-DB52-E8A7-4D12-0C94D7E0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400" dirty="0"/>
              <a:t>Start Carla simulator</a:t>
            </a:r>
          </a:p>
          <a:p>
            <a:endParaRPr lang="en-US" sz="1600" dirty="0"/>
          </a:p>
        </p:txBody>
      </p:sp>
      <p:pic>
        <p:nvPicPr>
          <p:cNvPr id="6" name="Picture 5" descr="A road with buildings on the side&#10;&#10;Description automatically generated with low confidence">
            <a:extLst>
              <a:ext uri="{FF2B5EF4-FFF2-40B4-BE49-F238E27FC236}">
                <a16:creationId xmlns:a16="http://schemas.microsoft.com/office/drawing/2014/main" id="{6BFE0AEC-59FE-81CB-51CB-1DA019A9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51" y="3329258"/>
            <a:ext cx="5199391" cy="3067641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F092C28-8E5F-2920-9A21-F1D637C85BBC}"/>
              </a:ext>
            </a:extLst>
          </p:cNvPr>
          <p:cNvGrpSpPr/>
          <p:nvPr/>
        </p:nvGrpSpPr>
        <p:grpSpPr>
          <a:xfrm>
            <a:off x="5080951" y="549275"/>
            <a:ext cx="5623450" cy="2446199"/>
            <a:chOff x="6557147" y="829395"/>
            <a:chExt cx="5083992" cy="2211535"/>
          </a:xfrm>
        </p:grpSpPr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0B21EBEE-7A1A-07A9-0C62-B0B9A721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7147" y="829395"/>
              <a:ext cx="5083992" cy="2211535"/>
            </a:xfrm>
            <a:custGeom>
              <a:avLst/>
              <a:gdLst/>
              <a:ahLst/>
              <a:cxnLst/>
              <a:rect l="l" t="t" r="r" b="b"/>
              <a:pathLst>
                <a:path w="5083992" h="2880518">
                  <a:moveTo>
                    <a:pt x="0" y="0"/>
                  </a:moveTo>
                  <a:lnTo>
                    <a:pt x="5083992" y="0"/>
                  </a:lnTo>
                  <a:lnTo>
                    <a:pt x="5083992" y="2880518"/>
                  </a:lnTo>
                  <a:lnTo>
                    <a:pt x="0" y="2880518"/>
                  </a:lnTo>
                  <a:close/>
                </a:path>
              </a:pathLst>
            </a:cu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84D106-C0C8-0756-94B8-4FA99EC75076}"/>
                </a:ext>
              </a:extLst>
            </p:cNvPr>
            <p:cNvSpPr/>
            <p:nvPr/>
          </p:nvSpPr>
          <p:spPr>
            <a:xfrm>
              <a:off x="6748836" y="2166151"/>
              <a:ext cx="1045758" cy="150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60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C84AC-1A7D-8CEB-195D-3DD68F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sz="4800" dirty="0"/>
              <a:t>Execution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D232-DB52-E8A7-4D12-0C94D7E0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400" dirty="0"/>
              <a:t>Run python runner on PyCharm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23C9C-7C4A-C75E-C458-B158762F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434872"/>
            <a:ext cx="7090237" cy="3988257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52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886C0-549C-FC27-F21D-C3516766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193E9B6-3B27-1B9E-3336-6E4FA3F3E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888" y="549275"/>
            <a:ext cx="704713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E4220E-9E30-BF43-7518-0A846EB2F38C}"/>
              </a:ext>
            </a:extLst>
          </p:cNvPr>
          <p:cNvSpPr/>
          <p:nvPr/>
        </p:nvSpPr>
        <p:spPr>
          <a:xfrm>
            <a:off x="8448675" y="2832855"/>
            <a:ext cx="952500" cy="1148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9BCD0B-7971-1DD3-6E3D-E3B6FAB2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D6E38-B83B-6720-10A3-595892BF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601" y="549275"/>
            <a:ext cx="506971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E4780-98D5-BBD0-D236-4DA42AF351DC}"/>
              </a:ext>
            </a:extLst>
          </p:cNvPr>
          <p:cNvSpPr/>
          <p:nvPr/>
        </p:nvSpPr>
        <p:spPr>
          <a:xfrm>
            <a:off x="5548544" y="1657338"/>
            <a:ext cx="4820574" cy="284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9B315A-3C84-3F60-4890-E7152E28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E990D-E8B3-7BAA-CC41-7A2BAC64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"/>
          <a:stretch/>
        </p:blipFill>
        <p:spPr>
          <a:xfrm>
            <a:off x="3498064" y="1455727"/>
            <a:ext cx="8143075" cy="437357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4EEA86-1373-70C8-1072-5F463D2648B2}"/>
              </a:ext>
            </a:extLst>
          </p:cNvPr>
          <p:cNvSpPr/>
          <p:nvPr/>
        </p:nvSpPr>
        <p:spPr>
          <a:xfrm>
            <a:off x="10440140" y="1876382"/>
            <a:ext cx="1091953" cy="20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BA4E4-8609-3F77-B3DA-CB03BC11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3EA41C-00C2-F792-29ED-A4A30AC50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83"/>
          <a:stretch/>
        </p:blipFill>
        <p:spPr>
          <a:xfrm>
            <a:off x="3415714" y="1458591"/>
            <a:ext cx="8225426" cy="441475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FBBCDD-7397-06CD-04C6-8B12A82BD321}"/>
              </a:ext>
            </a:extLst>
          </p:cNvPr>
          <p:cNvSpPr/>
          <p:nvPr/>
        </p:nvSpPr>
        <p:spPr>
          <a:xfrm>
            <a:off x="9557253" y="2168539"/>
            <a:ext cx="2006097" cy="155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9C17F-6183-F124-9D0E-2CDC5117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B47DAD4-0169-9FD7-3385-8D0CCC841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354729"/>
            <a:ext cx="7345363" cy="415012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81E0C7-5E93-FA9D-E71B-6CACA3B0F592}"/>
              </a:ext>
            </a:extLst>
          </p:cNvPr>
          <p:cNvSpPr/>
          <p:nvPr/>
        </p:nvSpPr>
        <p:spPr>
          <a:xfrm>
            <a:off x="4313626" y="1586021"/>
            <a:ext cx="1304924" cy="24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8E7FC-71C8-7C32-E179-99F1C58310E7}"/>
              </a:ext>
            </a:extLst>
          </p:cNvPr>
          <p:cNvSpPr/>
          <p:nvPr/>
        </p:nvSpPr>
        <p:spPr>
          <a:xfrm>
            <a:off x="10280340" y="5195857"/>
            <a:ext cx="675167" cy="262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CE601-061D-2ACB-1603-26516B91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C61783-43CF-2A56-5F41-752AA9E2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32" y="960074"/>
            <a:ext cx="8267508" cy="444378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E05B48-747A-C5C5-1901-D23638A4D7BB}"/>
              </a:ext>
            </a:extLst>
          </p:cNvPr>
          <p:cNvSpPr/>
          <p:nvPr/>
        </p:nvSpPr>
        <p:spPr>
          <a:xfrm>
            <a:off x="9984426" y="1388266"/>
            <a:ext cx="713166" cy="19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D2721-4B65-E51E-7CF8-472020C8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AC4394-F4A6-0318-5061-7C48C0D29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882" y="549275"/>
            <a:ext cx="640115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EB49F-483A-1A0E-BCF4-271A3351626F}"/>
              </a:ext>
            </a:extLst>
          </p:cNvPr>
          <p:cNvSpPr/>
          <p:nvPr/>
        </p:nvSpPr>
        <p:spPr>
          <a:xfrm>
            <a:off x="8479191" y="5688092"/>
            <a:ext cx="1293570" cy="54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C1753C-7EB6-61D6-630F-A0318E0D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Prepare PyCharm project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79DF8-7C00-4705-C6D3-C3D30282B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212" y="1455727"/>
            <a:ext cx="8260928" cy="444024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365E38-1F25-DEA0-0ABD-3CC9E773C1EA}"/>
              </a:ext>
            </a:extLst>
          </p:cNvPr>
          <p:cNvSpPr/>
          <p:nvPr/>
        </p:nvSpPr>
        <p:spPr>
          <a:xfrm>
            <a:off x="9557253" y="5019675"/>
            <a:ext cx="2083887" cy="72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6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Sitka Heading</vt:lpstr>
      <vt:lpstr>Source Sans Pro</vt:lpstr>
      <vt:lpstr>3DFloatVTI</vt:lpstr>
      <vt:lpstr>Development Guide</vt:lpstr>
      <vt:lpstr>Prepare PyCharm project</vt:lpstr>
      <vt:lpstr>Prepare PyCharm project</vt:lpstr>
      <vt:lpstr>Prepare PyCharm project</vt:lpstr>
      <vt:lpstr>Prepare PyCharm project</vt:lpstr>
      <vt:lpstr>Prepare PyCharm project</vt:lpstr>
      <vt:lpstr>Prepare PyCharm project</vt:lpstr>
      <vt:lpstr>Prepare PyCharm project</vt:lpstr>
      <vt:lpstr>Prepare PyCharm project</vt:lpstr>
      <vt:lpstr>Execution</vt:lpstr>
      <vt:lpstr>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Guide</dc:title>
  <dc:creator>Chaniporn Yimyam</dc:creator>
  <cp:lastModifiedBy>Chaniporn Yimyam</cp:lastModifiedBy>
  <cp:revision>3</cp:revision>
  <dcterms:created xsi:type="dcterms:W3CDTF">2023-01-17T06:31:40Z</dcterms:created>
  <dcterms:modified xsi:type="dcterms:W3CDTF">2023-01-17T07:14:59Z</dcterms:modified>
</cp:coreProperties>
</file>