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1712-4328-4BF1-84B8-E085B5314934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79FD-EAED-4D90-8B41-4F7BB16611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67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1712-4328-4BF1-84B8-E085B5314934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79FD-EAED-4D90-8B41-4F7BB16611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72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1712-4328-4BF1-84B8-E085B5314934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79FD-EAED-4D90-8B41-4F7BB16611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1712-4328-4BF1-84B8-E085B5314934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79FD-EAED-4D90-8B41-4F7BB16611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77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1712-4328-4BF1-84B8-E085B5314934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79FD-EAED-4D90-8B41-4F7BB16611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1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1712-4328-4BF1-84B8-E085B5314934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79FD-EAED-4D90-8B41-4F7BB16611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8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1712-4328-4BF1-84B8-E085B5314934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79FD-EAED-4D90-8B41-4F7BB16611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1712-4328-4BF1-84B8-E085B5314934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79FD-EAED-4D90-8B41-4F7BB16611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1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1712-4328-4BF1-84B8-E085B5314934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79FD-EAED-4D90-8B41-4F7BB16611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69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1712-4328-4BF1-84B8-E085B5314934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79FD-EAED-4D90-8B41-4F7BB16611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4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1712-4328-4BF1-84B8-E085B5314934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79FD-EAED-4D90-8B41-4F7BB16611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13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51712-4328-4BF1-84B8-E085B5314934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79FD-EAED-4D90-8B41-4F7BB16611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95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11760" y="548680"/>
            <a:ext cx="3672408" cy="504056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4" idx="0"/>
            <a:endCxn id="4" idx="2"/>
          </p:cNvCxnSpPr>
          <p:nvPr/>
        </p:nvCxnSpPr>
        <p:spPr>
          <a:xfrm>
            <a:off x="4247964" y="548680"/>
            <a:ext cx="0" cy="504056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1"/>
            <a:endCxn id="4" idx="3"/>
          </p:cNvCxnSpPr>
          <p:nvPr/>
        </p:nvCxnSpPr>
        <p:spPr>
          <a:xfrm>
            <a:off x="2411760" y="3068960"/>
            <a:ext cx="367240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4075448" y="2879440"/>
            <a:ext cx="360000" cy="36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189243" y="1496360"/>
            <a:ext cx="360000" cy="36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5076096" y="4149120"/>
            <a:ext cx="360000" cy="36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5057096" y="1496360"/>
            <a:ext cx="360000" cy="36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3189243" y="4141616"/>
            <a:ext cx="360000" cy="36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2165363" y="1496360"/>
            <a:ext cx="360000" cy="36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6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筑波大学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IPLAB</dc:creator>
  <cp:lastModifiedBy>IPLAB</cp:lastModifiedBy>
  <cp:revision>1</cp:revision>
  <dcterms:created xsi:type="dcterms:W3CDTF">2014-06-02T09:01:57Z</dcterms:created>
  <dcterms:modified xsi:type="dcterms:W3CDTF">2014-06-02T09:11:24Z</dcterms:modified>
</cp:coreProperties>
</file>