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abrera" initials="DC" lastIdx="1" clrIdx="0">
    <p:extLst>
      <p:ext uri="{19B8F6BF-5375-455C-9EA6-DF929625EA0E}">
        <p15:presenceInfo xmlns:p15="http://schemas.microsoft.com/office/powerpoint/2012/main" userId="7a428587410b34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7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6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6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340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79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20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71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7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0C13F2-A193-4018-8C7E-1292F69554B8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1C92C1-72A2-49CA-A407-6C5C0434CB3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6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D152E-D339-B554-1782-8DE86F873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Modelo: Árbol de decisión por Regresión</a:t>
            </a:r>
          </a:p>
        </p:txBody>
      </p:sp>
    </p:spTree>
    <p:extLst>
      <p:ext uri="{BB962C8B-B14F-4D97-AF65-F5344CB8AC3E}">
        <p14:creationId xmlns:p14="http://schemas.microsoft.com/office/powerpoint/2010/main" val="35144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920" y="493680"/>
            <a:ext cx="10512960" cy="13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800" b="1" spc="-1" dirty="0">
                <a:solidFill>
                  <a:srgbClr val="000000"/>
                </a:solidFill>
                <a:latin typeface="Calibri"/>
                <a:ea typeface="DejaVu Sans"/>
              </a:rPr>
              <a:t>Modelamiento Decision Tree – Procesamiento de datos</a:t>
            </a:r>
            <a:endParaRPr lang="en-US" sz="4800" b="1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85920" y="2016000"/>
            <a:ext cx="10512960" cy="43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>
            <a:noAutofit/>
          </a:bodyPr>
          <a:lstStyle/>
          <a:p>
            <a:pPr marL="863727" indent="-606705">
              <a:spcBef>
                <a:spcPts val="665"/>
              </a:spcBef>
              <a:buClr>
                <a:srgbClr val="000000"/>
              </a:buClr>
              <a:buFont typeface="Arial"/>
              <a:buChar char="–"/>
            </a:pPr>
            <a:r>
              <a:rPr lang="es" sz="3733" spc="-1" dirty="0">
                <a:solidFill>
                  <a:srgbClr val="000000"/>
                </a:solidFill>
                <a:latin typeface="Calibri"/>
                <a:ea typeface="DejaVu Sans"/>
              </a:rPr>
              <a:t>Se crearon valores numéricos  para los datos categóricos </a:t>
            </a:r>
            <a:endParaRPr lang="en-US" sz="3733" spc="-1" dirty="0">
              <a:latin typeface="Arial"/>
            </a:endParaRPr>
          </a:p>
          <a:p>
            <a:pPr marL="863727" indent="-606705">
              <a:spcBef>
                <a:spcPts val="665"/>
              </a:spcBef>
              <a:buClr>
                <a:srgbClr val="000000"/>
              </a:buClr>
              <a:buFont typeface="Arial"/>
              <a:buChar char="–"/>
            </a:pPr>
            <a:r>
              <a:rPr lang="es" sz="3733" spc="-1" dirty="0">
                <a:solidFill>
                  <a:srgbClr val="000000"/>
                </a:solidFill>
                <a:latin typeface="Calibri"/>
                <a:ea typeface="DejaVu Sans"/>
              </a:rPr>
              <a:t>Se removieron </a:t>
            </a:r>
            <a:r>
              <a:rPr lang="es-PE" sz="3733" spc="-1" dirty="0">
                <a:solidFill>
                  <a:srgbClr val="000000"/>
                </a:solidFill>
                <a:latin typeface="Calibri"/>
                <a:ea typeface="DejaVu Sans"/>
              </a:rPr>
              <a:t>las columnas “</a:t>
            </a:r>
            <a:r>
              <a:rPr lang="es-PE" sz="3733" spc="-1" dirty="0" err="1">
                <a:solidFill>
                  <a:srgbClr val="000000"/>
                </a:solidFill>
                <a:latin typeface="Calibri"/>
                <a:ea typeface="DejaVu Sans"/>
              </a:rPr>
              <a:t>Height</a:t>
            </a:r>
            <a:r>
              <a:rPr lang="es-PE" sz="3733" spc="-1" dirty="0">
                <a:solidFill>
                  <a:srgbClr val="000000"/>
                </a:solidFill>
                <a:latin typeface="Calibri"/>
                <a:ea typeface="DejaVu Sans"/>
              </a:rPr>
              <a:t>”  y “</a:t>
            </a:r>
            <a:r>
              <a:rPr lang="es-PE" sz="3733" spc="-1" dirty="0" err="1">
                <a:solidFill>
                  <a:srgbClr val="000000"/>
                </a:solidFill>
                <a:latin typeface="Calibri"/>
                <a:ea typeface="DejaVu Sans"/>
              </a:rPr>
              <a:t>Weight</a:t>
            </a:r>
            <a:r>
              <a:rPr lang="es-PE" sz="3733" spc="-1" dirty="0">
                <a:solidFill>
                  <a:srgbClr val="000000"/>
                </a:solidFill>
                <a:latin typeface="Calibri"/>
                <a:ea typeface="DejaVu Sans"/>
              </a:rPr>
              <a:t>” por no tener relevancia en el modelo.</a:t>
            </a:r>
            <a:endParaRPr lang="en-US" sz="3733" spc="-1" dirty="0">
              <a:latin typeface="Arial"/>
            </a:endParaRPr>
          </a:p>
          <a:p>
            <a:pPr>
              <a:spcBef>
                <a:spcPts val="1335"/>
              </a:spcBef>
              <a:tabLst>
                <a:tab pos="0" algn="l"/>
              </a:tabLst>
            </a:pPr>
            <a:endParaRPr lang="en-US" sz="3733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2D221-E469-532E-03C1-7532342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1229" cy="1559131"/>
          </a:xfrm>
        </p:spPr>
        <p:txBody>
          <a:bodyPr anchor="ctr">
            <a:noAutofit/>
          </a:bodyPr>
          <a:lstStyle/>
          <a:p>
            <a:r>
              <a:rPr lang="e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DT – Selección y Tuneo</a:t>
            </a:r>
            <a:br>
              <a:rPr lang="en-US" sz="4800" b="0" strike="noStrike" spc="-1" dirty="0">
                <a:latin typeface="Arial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252AE-A335-4F69-5BEC-23CAFB11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373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modelo final fue </a:t>
            </a:r>
            <a:r>
              <a:rPr lang="es-PE" sz="373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 Decision Tree Regression con una profundidad (Depth) de 12, que mostró estos valores de score: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710BEE-BA61-EFAF-BCA7-D16A1644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65" y="4024534"/>
            <a:ext cx="6428230" cy="1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AEA0EC-80F7-8122-8D01-41CEEDD4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216"/>
            <a:ext cx="12192000" cy="53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21B661-64BC-EE2A-3C13-B7804A25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778"/>
            <a:ext cx="12192000" cy="53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0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BC6490-DBE8-7437-F189-E6FFFF53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147"/>
            <a:ext cx="12192000" cy="53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394774-1B88-539D-5600-32CF5401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933"/>
            <a:ext cx="12192000" cy="53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83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72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Modelo: Árbol de decisión por Regresión</vt:lpstr>
      <vt:lpstr>Presentación de PowerPoint</vt:lpstr>
      <vt:lpstr>Modelo DT – Selección y Tuneo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Modelo: Árbol de decisión por Regresión</dc:title>
  <dc:creator>Daniel Cabrera</dc:creator>
  <cp:lastModifiedBy>Daniel Cabrera</cp:lastModifiedBy>
  <cp:revision>8</cp:revision>
  <dcterms:created xsi:type="dcterms:W3CDTF">2022-07-03T15:39:15Z</dcterms:created>
  <dcterms:modified xsi:type="dcterms:W3CDTF">2022-07-04T04:24:04Z</dcterms:modified>
</cp:coreProperties>
</file>