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4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81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5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3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48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06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5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DB4D9-4BD4-474B-AD71-B86B2305AA5C}" type="datetimeFigureOut">
              <a:rPr lang="es-PE" smtClean="0"/>
              <a:t>3/07/2022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D41FD-60CE-4C58-BDCF-02D7346AE8A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3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BE1F-05B0-1125-8854-CFFA5C392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Evaluación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0851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E458F-27F7-37ED-CB40-9B901AF0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083" cy="921412"/>
          </a:xfrm>
        </p:spPr>
        <p:txBody>
          <a:bodyPr/>
          <a:lstStyle/>
          <a:p>
            <a:r>
              <a:rPr lang="es-PE" dirty="0"/>
              <a:t>Métricas de evaluación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5E6A2ED-F261-BC23-F194-CFBDF9AD69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081005"/>
          <a:ext cx="1018749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941830195"/>
                    </a:ext>
                  </a:extLst>
                </a:gridCol>
                <a:gridCol w="1482055">
                  <a:extLst>
                    <a:ext uri="{9D8B030D-6E8A-4147-A177-3AD203B41FA5}">
                      <a16:colId xmlns:a16="http://schemas.microsoft.com/office/drawing/2014/main" val="278449842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760953803"/>
                    </a:ext>
                  </a:extLst>
                </a:gridCol>
                <a:gridCol w="1933200">
                  <a:extLst>
                    <a:ext uri="{9D8B030D-6E8A-4147-A177-3AD203B41FA5}">
                      <a16:colId xmlns:a16="http://schemas.microsoft.com/office/drawing/2014/main" val="3314664854"/>
                    </a:ext>
                  </a:extLst>
                </a:gridCol>
                <a:gridCol w="1931970">
                  <a:extLst>
                    <a:ext uri="{9D8B030D-6E8A-4147-A177-3AD203B41FA5}">
                      <a16:colId xmlns:a16="http://schemas.microsoft.com/office/drawing/2014/main" val="2017700503"/>
                    </a:ext>
                  </a:extLst>
                </a:gridCol>
                <a:gridCol w="1933200">
                  <a:extLst>
                    <a:ext uri="{9D8B030D-6E8A-4147-A177-3AD203B41FA5}">
                      <a16:colId xmlns:a16="http://schemas.microsoft.com/office/drawing/2014/main" val="253261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Métricas\Modelo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Random</a:t>
                      </a:r>
                      <a:r>
                        <a:rPr lang="es-PE" dirty="0"/>
                        <a:t> Forest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Decision Tree Regression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RNA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583717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PE" dirty="0"/>
                        <a:t>Data set Creada (SMOTE)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E" dirty="0"/>
                        <a:t>Test: 20%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37.55%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65.99%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37.15%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104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55.36%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91721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38.83%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66.22%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35.17%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06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PE" dirty="0"/>
                        <a:t>Test: primeros 498 registros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79.07%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80.92%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37.15%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63320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86.64%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55.36%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0887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78.44%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70.30%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35.17%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46816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PE" dirty="0"/>
                        <a:t>Data set del estudio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Test: 20% </a:t>
                      </a:r>
                    </a:p>
                    <a:p>
                      <a:pPr algn="ctr"/>
                      <a:endParaRPr lang="es-P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66.67%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75.65%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72.34%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613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67.44%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75.34%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70.27%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3482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77.19%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74.50%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70.27%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4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Test: primeros 498 registros</a:t>
                      </a:r>
                    </a:p>
                    <a:p>
                      <a:pPr algn="ctr"/>
                      <a:endParaRPr lang="es-P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Accuracy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16.87%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83.73%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42.37%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8242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Recall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23.98%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81.17%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45.64%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0405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Precision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NaN</a:t>
                      </a:r>
                      <a:endParaRPr lang="es-PE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77.06%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32.88%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5D7C-D6D5-FD50-5942-026649C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Matriz de confusión (Decision Tree Regression)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6823D-E6AD-B003-B0BB-56192A266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08" y="1846263"/>
            <a:ext cx="514470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134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Evaluación de resultados</vt:lpstr>
      <vt:lpstr>Métricas de evaluación</vt:lpstr>
      <vt:lpstr>Matriz de confusión (Decision Tree Regression)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resultados</dc:title>
  <dc:creator>Daniel Cabrera</dc:creator>
  <cp:lastModifiedBy>Daniel Cabrera</cp:lastModifiedBy>
  <cp:revision>1</cp:revision>
  <dcterms:created xsi:type="dcterms:W3CDTF">2022-07-04T04:23:21Z</dcterms:created>
  <dcterms:modified xsi:type="dcterms:W3CDTF">2022-07-04T04:23:43Z</dcterms:modified>
</cp:coreProperties>
</file>