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4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8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5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3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48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06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5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3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BE1F-05B0-1125-8854-CFFA5C392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0851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458F-27F7-37ED-CB40-9B901AF0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083" cy="921412"/>
          </a:xfrm>
        </p:spPr>
        <p:txBody>
          <a:bodyPr/>
          <a:lstStyle/>
          <a:p>
            <a:r>
              <a:rPr lang="es-PE" dirty="0"/>
              <a:t>Métricas de evaluación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5E6A2ED-F261-BC23-F194-CFBDF9AD6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861125"/>
              </p:ext>
            </p:extLst>
          </p:nvPr>
        </p:nvGraphicFramePr>
        <p:xfrm>
          <a:off x="1097280" y="1081005"/>
          <a:ext cx="10187490" cy="5166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941830195"/>
                    </a:ext>
                  </a:extLst>
                </a:gridCol>
                <a:gridCol w="1482055">
                  <a:extLst>
                    <a:ext uri="{9D8B030D-6E8A-4147-A177-3AD203B41FA5}">
                      <a16:colId xmlns:a16="http://schemas.microsoft.com/office/drawing/2014/main" val="278449842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7609538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3314664854"/>
                    </a:ext>
                  </a:extLst>
                </a:gridCol>
                <a:gridCol w="1931970">
                  <a:extLst>
                    <a:ext uri="{9D8B030D-6E8A-4147-A177-3AD203B41FA5}">
                      <a16:colId xmlns:a16="http://schemas.microsoft.com/office/drawing/2014/main" val="20177005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253261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Métricas\Modelo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Decision Tree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8371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Dataset Creada (SMOTE)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20% 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Accuracy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37.55%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65.99%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51.15%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4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Recall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65.30%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51.68%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721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Precision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38.83%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54.27%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506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primeros 498 registros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Accuracy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80.92%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37.15%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320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Recall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86.64%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55.36%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87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Precision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78.44%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70.30%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35.17%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246816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Dataset del estudio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20% 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Accuracy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66.67%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75.65%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72.34%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3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Recall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67.44%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75.34%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482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Precision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77.19%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74.50%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1174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primeros 498 registros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Accuracy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16.87%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83.73%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42.37%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24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Recall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23.98%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81.17%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45.64%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05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Precision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NaN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77.06%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32.88%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07796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7BC608C-E3C8-6D5E-F943-23A5DDC34F50}"/>
              </a:ext>
            </a:extLst>
          </p:cNvPr>
          <p:cNvGraphicFramePr>
            <a:graphicFrameLocks noGrp="1"/>
          </p:cNvGraphicFramePr>
          <p:nvPr/>
        </p:nvGraphicFramePr>
        <p:xfrm>
          <a:off x="1095153" y="1095153"/>
          <a:ext cx="208280" cy="584791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5326776"/>
                    </a:ext>
                  </a:extLst>
                </a:gridCol>
              </a:tblGrid>
              <a:tr h="584791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8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5D7C-D6D5-FD50-5942-026649C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Matriz de confusión (Decision Tree Regression)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6823D-E6AD-B003-B0BB-56192A266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08" y="1846263"/>
            <a:ext cx="514470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132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Evaluación de resultados</vt:lpstr>
      <vt:lpstr>Métricas de evaluación</vt:lpstr>
      <vt:lpstr>Matriz de confusión (Decision Tree Regression)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resultados</dc:title>
  <dc:creator>Daniel Cabrera</dc:creator>
  <cp:lastModifiedBy>SISTEMAS</cp:lastModifiedBy>
  <cp:revision>3</cp:revision>
  <dcterms:created xsi:type="dcterms:W3CDTF">2022-07-04T04:23:21Z</dcterms:created>
  <dcterms:modified xsi:type="dcterms:W3CDTF">2022-07-04T17:44:13Z</dcterms:modified>
</cp:coreProperties>
</file>