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0" r:id="rId2"/>
    <p:sldId id="271" r:id="rId3"/>
    <p:sldId id="273" r:id="rId4"/>
    <p:sldId id="275" r:id="rId5"/>
    <p:sldId id="277" r:id="rId6"/>
    <p:sldId id="278" r:id="rId7"/>
  </p:sldIdLst>
  <p:sldSz cx="9144000" cy="5143500" type="screen16x9"/>
  <p:notesSz cx="7772400" cy="100584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3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80823" y="1956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Modelo RNA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71680" y="144108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32AE23-6E2E-E3B2-A23A-1BF952233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" r="-1"/>
          <a:stretch/>
        </p:blipFill>
        <p:spPr>
          <a:xfrm>
            <a:off x="612776" y="1286263"/>
            <a:ext cx="4939856" cy="1723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Modelamiento RNA - </a:t>
            </a:r>
            <a:r>
              <a:rPr lang="es-PE" sz="3200" b="1" spc="-1" dirty="0">
                <a:solidFill>
                  <a:srgbClr val="000000"/>
                </a:solidFill>
                <a:latin typeface="Calibri"/>
                <a:ea typeface="DejaVu Sans"/>
              </a:rPr>
              <a:t>Procesamiento de datos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14440" y="1803400"/>
            <a:ext cx="7884720" cy="2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Transformación de datos categóricos</a:t>
            </a: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Escalamiento de datos</a:t>
            </a: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s-PE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n-US" sz="2800" b="0" strike="noStrike" spc="-1" dirty="0">
              <a:latin typeface="Arial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14440" y="644760"/>
            <a:ext cx="7884720" cy="6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Modelo RNA - </a:t>
            </a:r>
            <a:r>
              <a:rPr lang="es-E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Selección y Tuneo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14440" y="1079500"/>
            <a:ext cx="7884720" cy="3693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mejor modelo encontrado fue una red neuronal </a:t>
            </a:r>
            <a:r>
              <a:rPr lang="es-P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 las siguientes características</a:t>
            </a:r>
            <a:endParaRPr lang="en-US" sz="2000" b="0" strike="noStrike" spc="-1" dirty="0">
              <a:latin typeface="Arial"/>
            </a:endParaRPr>
          </a:p>
          <a:p>
            <a:pPr marL="5335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257300" y="2807160"/>
            <a:ext cx="662940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Activación Capas Ocultas: </a:t>
            </a:r>
            <a:r>
              <a:rPr lang="es-ES" sz="1600" b="1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</a:rPr>
              <a:t>Relu</a:t>
            </a:r>
            <a:endParaRPr lang="es-ES" sz="1600" b="1" strike="noStrike" spc="-1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</a:endParaRPr>
          </a:p>
          <a:p>
            <a:pPr marL="285840" indent="-283680"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Activación Capa de Salida: </a:t>
            </a:r>
            <a:r>
              <a:rPr lang="es-ES" sz="1600" b="1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</a:rPr>
              <a:t>Softmax</a:t>
            </a:r>
            <a:endParaRPr lang="en-US" sz="16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Optimización: </a:t>
            </a:r>
            <a:r>
              <a:rPr lang="es-ES" sz="1600" b="1" spc="-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Adam</a:t>
            </a:r>
            <a:endParaRPr lang="en-US" sz="1600" b="1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Costo: </a:t>
            </a:r>
            <a:r>
              <a:rPr lang="es-PE" sz="1600" b="1" spc="-1" dirty="0" err="1">
                <a:solidFill>
                  <a:schemeClr val="accent6">
                    <a:lumMod val="75000"/>
                  </a:schemeClr>
                </a:solidFill>
                <a:latin typeface="Arial"/>
              </a:rPr>
              <a:t>categorical_crossentropy</a:t>
            </a:r>
            <a:endParaRPr lang="es-PE" sz="1600" b="1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3B27AE-8EAD-BBC8-EA17-41083AACC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" b="28751"/>
          <a:stretch/>
        </p:blipFill>
        <p:spPr>
          <a:xfrm>
            <a:off x="2908300" y="1582255"/>
            <a:ext cx="4159250" cy="1033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14440" y="43521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Resultados del Modelo RNA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F3761F-7026-01FB-1A57-798298C0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26" y="1311628"/>
            <a:ext cx="3082224" cy="1140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13BD06-6100-F239-99D8-9FEA7720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0" y="2628781"/>
            <a:ext cx="3236024" cy="12001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883472-7F06-C80B-E886-BB19F7E0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050" y="3828896"/>
            <a:ext cx="3236024" cy="99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Conclusiones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14440" y="171252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455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logró superar llegar al 95% de precisión </a:t>
            </a:r>
            <a:endParaRPr lang="en-US" sz="20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demostró que un modelo con Random Forest tiene un alto grado de overfitting en contraposición a una red neuronal</a:t>
            </a:r>
            <a:endParaRPr lang="en-US" sz="20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 importancia de procesar la data en el modelo de predicción</a:t>
            </a:r>
            <a:endParaRPr lang="en-US" sz="20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Escoger los valores correctos de hiper parámetros de un modelo de red Neuronal infieren en la precisión de la predicción.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86360" y="23475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7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Gracias!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126</Words>
  <Application>Microsoft Office PowerPoint</Application>
  <PresentationFormat>Presentación en pantalla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INF648 - Curso de Aprendizaje Automático</dc:title>
  <dc:subject/>
  <dc:creator/>
  <dc:description/>
  <cp:lastModifiedBy>Edwin Huaman Curo</cp:lastModifiedBy>
  <cp:revision>25</cp:revision>
  <dcterms:modified xsi:type="dcterms:W3CDTF">2022-07-04T02:54:47Z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