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B4D9-4BD4-474B-AD71-B86B2305AA5C}" type="datetimeFigureOut">
              <a:rPr lang="es-PE" smtClean="0"/>
              <a:t>04/07/2022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41FD-60CE-4C58-BDCF-02D7346AE8AE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12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B4D9-4BD4-474B-AD71-B86B2305AA5C}" type="datetimeFigureOut">
              <a:rPr lang="es-PE" smtClean="0"/>
              <a:t>04/07/2022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41FD-60CE-4C58-BDCF-02D7346AE8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21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B4D9-4BD4-474B-AD71-B86B2305AA5C}" type="datetimeFigureOut">
              <a:rPr lang="es-PE" smtClean="0"/>
              <a:t>04/07/2022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41FD-60CE-4C58-BDCF-02D7346AE8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64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B4D9-4BD4-474B-AD71-B86B2305AA5C}" type="datetimeFigureOut">
              <a:rPr lang="es-PE" smtClean="0"/>
              <a:t>04/07/2022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41FD-60CE-4C58-BDCF-02D7346AE8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281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B4D9-4BD4-474B-AD71-B86B2305AA5C}" type="datetimeFigureOut">
              <a:rPr lang="es-PE" smtClean="0"/>
              <a:t>04/07/2022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41FD-60CE-4C58-BDCF-02D7346AE8AE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57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B4D9-4BD4-474B-AD71-B86B2305AA5C}" type="datetimeFigureOut">
              <a:rPr lang="es-PE" smtClean="0"/>
              <a:t>04/07/2022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41FD-60CE-4C58-BDCF-02D7346AE8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356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B4D9-4BD4-474B-AD71-B86B2305AA5C}" type="datetimeFigureOut">
              <a:rPr lang="es-PE" smtClean="0"/>
              <a:t>04/07/2022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41FD-60CE-4C58-BDCF-02D7346AE8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838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B4D9-4BD4-474B-AD71-B86B2305AA5C}" type="datetimeFigureOut">
              <a:rPr lang="es-PE" smtClean="0"/>
              <a:t>04/07/2022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41FD-60CE-4C58-BDCF-02D7346AE8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648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B4D9-4BD4-474B-AD71-B86B2305AA5C}" type="datetimeFigureOut">
              <a:rPr lang="es-PE" smtClean="0"/>
              <a:t>04/07/2022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41FD-60CE-4C58-BDCF-02D7346AE8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066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BDB4D9-4BD4-474B-AD71-B86B2305AA5C}" type="datetimeFigureOut">
              <a:rPr lang="es-PE" smtClean="0"/>
              <a:t>04/07/2022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1D41FD-60CE-4C58-BDCF-02D7346AE8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353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B4D9-4BD4-474B-AD71-B86B2305AA5C}" type="datetimeFigureOut">
              <a:rPr lang="es-PE" smtClean="0"/>
              <a:t>04/07/2022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41FD-60CE-4C58-BDCF-02D7346AE8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884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BDB4D9-4BD4-474B-AD71-B86B2305AA5C}" type="datetimeFigureOut">
              <a:rPr lang="es-PE" smtClean="0"/>
              <a:t>04/07/2022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1D41FD-60CE-4C58-BDCF-02D7346AE8AE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73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0BE1F-05B0-1125-8854-CFFA5C392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Evaluación de resultados</a:t>
            </a:r>
          </a:p>
        </p:txBody>
      </p:sp>
    </p:spTree>
    <p:extLst>
      <p:ext uri="{BB962C8B-B14F-4D97-AF65-F5344CB8AC3E}">
        <p14:creationId xmlns:p14="http://schemas.microsoft.com/office/powerpoint/2010/main" val="208510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E458F-27F7-37ED-CB40-9B901AF0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083" cy="921412"/>
          </a:xfrm>
        </p:spPr>
        <p:txBody>
          <a:bodyPr/>
          <a:lstStyle/>
          <a:p>
            <a:r>
              <a:rPr lang="es-PE" dirty="0"/>
              <a:t>Métricas de evaluación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5E6A2ED-F261-BC23-F194-CFBDF9AD69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28938"/>
              </p:ext>
            </p:extLst>
          </p:nvPr>
        </p:nvGraphicFramePr>
        <p:xfrm>
          <a:off x="1097280" y="1081005"/>
          <a:ext cx="10187490" cy="516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1941830195"/>
                    </a:ext>
                  </a:extLst>
                </a:gridCol>
                <a:gridCol w="1482055">
                  <a:extLst>
                    <a:ext uri="{9D8B030D-6E8A-4147-A177-3AD203B41FA5}">
                      <a16:colId xmlns:a16="http://schemas.microsoft.com/office/drawing/2014/main" val="2784498427"/>
                    </a:ext>
                  </a:extLst>
                </a:gridCol>
                <a:gridCol w="1870745">
                  <a:extLst>
                    <a:ext uri="{9D8B030D-6E8A-4147-A177-3AD203B41FA5}">
                      <a16:colId xmlns:a16="http://schemas.microsoft.com/office/drawing/2014/main" val="1760953803"/>
                    </a:ext>
                  </a:extLst>
                </a:gridCol>
                <a:gridCol w="1933200">
                  <a:extLst>
                    <a:ext uri="{9D8B030D-6E8A-4147-A177-3AD203B41FA5}">
                      <a16:colId xmlns:a16="http://schemas.microsoft.com/office/drawing/2014/main" val="3314664854"/>
                    </a:ext>
                  </a:extLst>
                </a:gridCol>
                <a:gridCol w="1931970">
                  <a:extLst>
                    <a:ext uri="{9D8B030D-6E8A-4147-A177-3AD203B41FA5}">
                      <a16:colId xmlns:a16="http://schemas.microsoft.com/office/drawing/2014/main" val="2017700503"/>
                    </a:ext>
                  </a:extLst>
                </a:gridCol>
                <a:gridCol w="1933200">
                  <a:extLst>
                    <a:ext uri="{9D8B030D-6E8A-4147-A177-3AD203B41FA5}">
                      <a16:colId xmlns:a16="http://schemas.microsoft.com/office/drawing/2014/main" val="2532616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Métricas\Modelo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Random</a:t>
                      </a:r>
                      <a:r>
                        <a:rPr lang="es-PE" dirty="0"/>
                        <a:t> Forest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Decision Tree Regression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RNA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583717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s-PE" dirty="0"/>
                        <a:t>Data set Creada (SMOTE)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PE" dirty="0"/>
                        <a:t>Test: 20%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Accuracy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37.55%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65.99%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51.15%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1041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Recall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65.30%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66.24%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51.68%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791721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Precision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38.83%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66.22%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54.27%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5062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PE" dirty="0"/>
                        <a:t>Test: primeros 498 registros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Accuracy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79.07%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80.92%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37.15%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263320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Recall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79.07%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86.64%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55.36%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408877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Precision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78.44%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70.30%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35.17%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468165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s-PE" dirty="0"/>
                        <a:t>Data set del estudio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Test: 20% </a:t>
                      </a:r>
                    </a:p>
                    <a:p>
                      <a:pPr algn="ctr"/>
                      <a:endParaRPr lang="es-P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Accuracy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66.67%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75.65%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72.34%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361357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Recall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67.44%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75.34%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70.27%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434826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Precision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77.19%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74.50%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70.27%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1745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Test: primeros 498 registros</a:t>
                      </a:r>
                    </a:p>
                    <a:p>
                      <a:pPr algn="ctr"/>
                      <a:endParaRPr lang="es-P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Accuracy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16.87%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83.73%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42.37%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18242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Recall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23.98%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81.17%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45.64%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904053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Precision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NaN</a:t>
                      </a:r>
                      <a:endParaRPr lang="es-PE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77.06%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32.88%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7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97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45D7C-D6D5-FD50-5942-026649CB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Matriz de confusión (Decision Tree Regression)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B6823D-E6AD-B003-B0BB-56192A2668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808" y="1846263"/>
            <a:ext cx="5144709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2434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</TotalTime>
  <Words>134</Words>
  <Application>Microsoft Office PowerPoint</Application>
  <PresentationFormat>Panorámica</PresentationFormat>
  <Paragraphs>61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Retrospección</vt:lpstr>
      <vt:lpstr>Evaluación de resultados</vt:lpstr>
      <vt:lpstr>Métricas de evaluación</vt:lpstr>
      <vt:lpstr>Matriz de confusión (Decision Tree Regression)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de resultados</dc:title>
  <dc:creator>Daniel Cabrera</dc:creator>
  <cp:lastModifiedBy>Edwin Huaman Curo</cp:lastModifiedBy>
  <cp:revision>2</cp:revision>
  <dcterms:created xsi:type="dcterms:W3CDTF">2022-07-04T04:23:21Z</dcterms:created>
  <dcterms:modified xsi:type="dcterms:W3CDTF">2022-07-04T17:26:38Z</dcterms:modified>
</cp:coreProperties>
</file>