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E602C-BF1F-450E-8E1B-3B08E202DF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807D-CBAB-4FD4-AD05-DBA8B1A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2C0A638-0474-4591-BEF9-E4C6F4FEEEC2}" type="datetime1">
              <a:rPr lang="en-US" smtClean="0"/>
              <a:t>4/28/2013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323D-A2BC-4D6F-A4EB-39A485D0E372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5BAE-181D-437A-ADED-AF497CEC57D7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2E5-9378-4271-A095-EA2868F96585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3C57-8672-4AD3-9B41-368F5770C66C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F0B-6325-4D7E-B629-56CB7D10F4BC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F3C-E724-46E3-AF88-064453CB0D80}" type="datetime1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E09D-092D-4E3B-B204-57EB4E4D65FE}" type="datetime1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E635-2963-40E3-825E-786E55424B82}" type="datetime1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C5F5-6DC9-4202-916A-72A0E03B7B4A}" type="datetime1">
              <a:rPr lang="en-US" smtClean="0"/>
              <a:t>4/28/2013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02E3-8125-4B95-BF0F-85FEED183EB1}" type="datetime1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E8AF9A-45CE-443B-A4DB-B27F6D276AA8}" type="datetime1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9E0E45-90D1-492F-976D-4B1680F768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Naveen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760C-46FA-4690-AA02-568860AC716C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Testing scope</a:t>
            </a:r>
          </a:p>
          <a:p>
            <a:r>
              <a:rPr lang="en-US" dirty="0" smtClean="0"/>
              <a:t>Testing Deliverables</a:t>
            </a:r>
          </a:p>
          <a:p>
            <a:r>
              <a:rPr lang="en-US" dirty="0" smtClean="0"/>
              <a:t>Testing Strategies</a:t>
            </a:r>
          </a:p>
          <a:p>
            <a:r>
              <a:rPr lang="en-US" dirty="0" smtClean="0"/>
              <a:t>Test Artifacts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Hardware/Software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Time Line/Schedule</a:t>
            </a:r>
          </a:p>
          <a:p>
            <a:r>
              <a:rPr lang="en-US" dirty="0" smtClean="0"/>
              <a:t>Traceability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196E-0BE8-4792-AEBC-72B4EC869A9D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to be tested</a:t>
            </a:r>
          </a:p>
          <a:p>
            <a:r>
              <a:rPr lang="en-US" dirty="0" smtClean="0"/>
              <a:t>Out of Scope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7BC3-0FC6-4294-AF93-B2CF20C1FD75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Master Test Plan </a:t>
            </a:r>
            <a:endParaRPr lang="en-US" dirty="0" smtClean="0"/>
          </a:p>
          <a:p>
            <a:pPr lvl="0"/>
            <a:r>
              <a:rPr lang="en-US" i="1" dirty="0" smtClean="0"/>
              <a:t>Test Description Documents</a:t>
            </a:r>
            <a:endParaRPr lang="en-US" dirty="0" smtClean="0"/>
          </a:p>
          <a:p>
            <a:pPr lvl="0"/>
            <a:r>
              <a:rPr lang="en-US" i="1" dirty="0" smtClean="0"/>
              <a:t>Automated </a:t>
            </a:r>
            <a:r>
              <a:rPr lang="en-US" i="1" dirty="0"/>
              <a:t>Test </a:t>
            </a:r>
            <a:r>
              <a:rPr lang="en-US" i="1" dirty="0" smtClean="0"/>
              <a:t>Scripts</a:t>
            </a:r>
            <a:endParaRPr lang="en-US" dirty="0"/>
          </a:p>
          <a:p>
            <a:pPr lvl="0"/>
            <a:r>
              <a:rPr lang="en-US" i="1" dirty="0"/>
              <a:t>Defects </a:t>
            </a:r>
            <a:endParaRPr lang="en-US" dirty="0"/>
          </a:p>
          <a:p>
            <a:pPr lvl="0"/>
            <a:r>
              <a:rPr lang="en-US" i="1" dirty="0"/>
              <a:t>Test </a:t>
            </a:r>
            <a:r>
              <a:rPr lang="en-US" i="1" dirty="0" smtClean="0"/>
              <a:t>Results</a:t>
            </a:r>
            <a:endParaRPr lang="en-US" dirty="0"/>
          </a:p>
          <a:p>
            <a:pPr lvl="0"/>
            <a:r>
              <a:rPr lang="en-US" i="1" dirty="0" smtClean="0"/>
              <a:t>QA </a:t>
            </a:r>
            <a:r>
              <a:rPr lang="en-US" i="1" dirty="0"/>
              <a:t>Weekly Status Report (WSR)</a:t>
            </a:r>
            <a:endParaRPr lang="en-US" dirty="0"/>
          </a:p>
          <a:p>
            <a:pPr lvl="0"/>
            <a:r>
              <a:rPr lang="en-US" i="1" dirty="0"/>
              <a:t>Test Summary Report (TSR) at every major </a:t>
            </a:r>
            <a:r>
              <a:rPr lang="en-US" i="1" dirty="0" smtClean="0"/>
              <a:t>milestone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FD6-A81A-4593-9F8C-C961D9C10496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Solutions Integration Testing</a:t>
            </a:r>
          </a:p>
          <a:p>
            <a:r>
              <a:rPr lang="en-US" dirty="0" smtClean="0"/>
              <a:t>Reliability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Automated Testing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AD-FB35-4BCA-A029-BED6BC5ECE17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Design</a:t>
            </a:r>
          </a:p>
          <a:p>
            <a:r>
              <a:rPr lang="en-US" dirty="0" smtClean="0"/>
              <a:t>Test Case Repository</a:t>
            </a:r>
          </a:p>
          <a:p>
            <a:r>
              <a:rPr lang="en-US" dirty="0" smtClean="0"/>
              <a:t>Defect Reports</a:t>
            </a:r>
          </a:p>
          <a:p>
            <a:r>
              <a:rPr lang="en-US" dirty="0" smtClean="0"/>
              <a:t>Requirements Traceability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617D-28B6-42BC-B7FE-16916D64F5E5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Resources</a:t>
            </a:r>
          </a:p>
          <a:p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Hardware Requirements</a:t>
            </a:r>
          </a:p>
          <a:p>
            <a:pPr lvl="1"/>
            <a:r>
              <a:rPr lang="en-US" dirty="0" smtClean="0"/>
              <a:t>Software Requirements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Testing tool</a:t>
            </a:r>
          </a:p>
          <a:p>
            <a:pPr lvl="1"/>
            <a:r>
              <a:rPr lang="en-US" dirty="0" smtClean="0"/>
              <a:t>Bug tracking tool</a:t>
            </a:r>
          </a:p>
          <a:p>
            <a:pPr lvl="1"/>
            <a:r>
              <a:rPr lang="en-US" dirty="0" smtClean="0"/>
              <a:t>Automation Tool</a:t>
            </a:r>
          </a:p>
          <a:p>
            <a:pPr lvl="1"/>
            <a:r>
              <a:rPr lang="en-US" dirty="0" smtClean="0"/>
              <a:t>Performance tool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Line/Schedule</a:t>
            </a:r>
          </a:p>
          <a:p>
            <a:pPr lvl="1"/>
            <a:r>
              <a:rPr lang="en-US" dirty="0" smtClean="0"/>
              <a:t>Schedule and project plan for QA</a:t>
            </a:r>
            <a:endParaRPr lang="en-US" dirty="0"/>
          </a:p>
          <a:p>
            <a:r>
              <a:rPr lang="en-US" dirty="0"/>
              <a:t>Traceability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Deliverables </a:t>
            </a:r>
            <a:endParaRPr lang="en-US" dirty="0"/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Back Up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823-1020-42F5-87B8-1D00EE7EF5D1}" type="datetime1">
              <a:rPr lang="en-US" smtClean="0"/>
              <a:t>4/28/2013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110</TotalTime>
  <Words>127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Test Plan</vt:lpstr>
      <vt:lpstr>Test Plan</vt:lpstr>
      <vt:lpstr>Testing Scope</vt:lpstr>
      <vt:lpstr>Testing Deliverables</vt:lpstr>
      <vt:lpstr>Testing Strategies</vt:lpstr>
      <vt:lpstr>Test Artifacts</vt:lpstr>
      <vt:lpstr>Others</vt:lpstr>
    </vt:vector>
  </TitlesOfParts>
  <Company>Diebold,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Naveen Vuppala</dc:creator>
  <cp:lastModifiedBy>Naveen Vuppala</cp:lastModifiedBy>
  <cp:revision>7</cp:revision>
  <dcterms:created xsi:type="dcterms:W3CDTF">2013-04-28T15:02:38Z</dcterms:created>
  <dcterms:modified xsi:type="dcterms:W3CDTF">2013-04-28T16:52:40Z</dcterms:modified>
</cp:coreProperties>
</file>