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1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8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7F6C-C681-489B-B2E1-FD40BE51D8DC}" type="datetimeFigureOut">
              <a:rPr lang="en-US" smtClean="0"/>
              <a:t>2022-10-30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1C59-CE6F-4450-90B0-54E60633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2022-10-30T05:05:04Z</dcterms:created>
  <dcterms:modified xsi:type="dcterms:W3CDTF">2022-10-30T05:05:29Z</dcterms:modified>
</cp:coreProperties>
</file>