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ชื่อเรื่อง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16" name="ตัวแทนวันที่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89A9-C065-4BBE-89A9-73CEC18194B4}" type="datetimeFigureOut">
              <a:rPr lang="th-TH" smtClean="0"/>
              <a:t>14/10/54</a:t>
            </a:fld>
            <a:endParaRPr lang="th-TH"/>
          </a:p>
        </p:txBody>
      </p:sp>
      <p:sp>
        <p:nvSpPr>
          <p:cNvPr id="2" name="ตัวแทนท้ายกระดา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5" name="ตัวแทนหมายเลขภาพนิ่ง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17982D8-8385-4C55-BB3F-1FFDD041E56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89A9-C065-4BBE-89A9-73CEC18194B4}" type="datetimeFigureOut">
              <a:rPr lang="th-TH" smtClean="0"/>
              <a:t>14/10/54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82D8-8385-4C55-BB3F-1FFDD041E56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89A9-C065-4BBE-89A9-73CEC18194B4}" type="datetimeFigureOut">
              <a:rPr lang="th-TH" smtClean="0"/>
              <a:t>14/10/54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82D8-8385-4C55-BB3F-1FFDD041E56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ชื่อเรื่อง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7" name="ตัวแทนเนื้อหา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5" name="ตัวแทนวันที่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89A9-C065-4BBE-89A9-73CEC18194B4}" type="datetimeFigureOut">
              <a:rPr lang="th-TH" smtClean="0"/>
              <a:t>14/10/54</a:t>
            </a:fld>
            <a:endParaRPr lang="th-TH"/>
          </a:p>
        </p:txBody>
      </p:sp>
      <p:sp>
        <p:nvSpPr>
          <p:cNvPr id="19" name="ตัวแทนท้ายกระดา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th-TH"/>
          </a:p>
        </p:txBody>
      </p:sp>
      <p:sp>
        <p:nvSpPr>
          <p:cNvPr id="16" name="ตัวแทนหมายเลขภาพนิ่ง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17982D8-8385-4C55-BB3F-1FFDD041E56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ตัวแทนข้อความ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9" name="ตัวแทนวันที่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89A9-C065-4BBE-89A9-73CEC18194B4}" type="datetimeFigureOut">
              <a:rPr lang="th-TH" smtClean="0"/>
              <a:t>14/10/54</a:t>
            </a:fld>
            <a:endParaRPr lang="th-TH"/>
          </a:p>
        </p:txBody>
      </p:sp>
      <p:sp>
        <p:nvSpPr>
          <p:cNvPr id="11" name="ตัวแทนท้ายกระดา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6" name="ตัวแทนหมายเลขภาพนิ่ง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82D8-8385-4C55-BB3F-1FFDD041E569}" type="slidenum">
              <a:rPr lang="th-TH" smtClean="0"/>
              <a:t>‹#›</a:t>
            </a:fld>
            <a:endParaRPr lang="th-TH"/>
          </a:p>
        </p:txBody>
      </p:sp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ชื่อเรื่อง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4" name="ตัวแทนเนื้อหา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แทนเนื้อหา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1" name="ตัวแทนวันที่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89A9-C065-4BBE-89A9-73CEC18194B4}" type="datetimeFigureOut">
              <a:rPr lang="th-TH" smtClean="0"/>
              <a:t>14/10/54</a:t>
            </a:fld>
            <a:endParaRPr lang="th-TH"/>
          </a:p>
        </p:txBody>
      </p:sp>
      <p:sp>
        <p:nvSpPr>
          <p:cNvPr id="10" name="ตัวแทนท้ายกระดา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1" name="ตัวแทนหมายเลขภาพนิ่ง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82D8-8385-4C55-BB3F-1FFDD041E56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ชื่อเรื่อง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แทนข้อความ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25" name="ตัวแทนข้อความ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8" name="ตัวแทนเนื้อหา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แทนวันที่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89A9-C065-4BBE-89A9-73CEC18194B4}" type="datetimeFigureOut">
              <a:rPr lang="th-TH" smtClean="0"/>
              <a:t>14/10/54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17982D8-8385-4C55-BB3F-1FFDD041E569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ชื่อเรื่อง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2" name="ตัวแทนวันที่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89A9-C065-4BBE-89A9-73CEC18194B4}" type="datetimeFigureOut">
              <a:rPr lang="th-TH" smtClean="0"/>
              <a:t>14/10/54</a:t>
            </a:fld>
            <a:endParaRPr lang="th-TH"/>
          </a:p>
        </p:txBody>
      </p:sp>
      <p:sp>
        <p:nvSpPr>
          <p:cNvPr id="21" name="ตัวแทนท้ายกระดา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82D8-8385-4C55-BB3F-1FFDD041E56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89A9-C065-4BBE-89A9-73CEC18194B4}" type="datetimeFigureOut">
              <a:rPr lang="th-TH" smtClean="0"/>
              <a:t>14/10/54</a:t>
            </a:fld>
            <a:endParaRPr lang="th-TH"/>
          </a:p>
        </p:txBody>
      </p:sp>
      <p:sp>
        <p:nvSpPr>
          <p:cNvPr id="24" name="ตัวแทนท้ายกระดา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82D8-8385-4C55-BB3F-1FFDD041E56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ตัวเชื่อมต่อตรง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ชื่อเรื่อง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6" name="ตัวแทนข้อความ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4" name="ตัวแทนเนื้อหา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5" name="ตัวแทนวันที่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89A9-C065-4BBE-89A9-73CEC18194B4}" type="datetimeFigureOut">
              <a:rPr lang="th-TH" smtClean="0"/>
              <a:t>14/10/54</a:t>
            </a:fld>
            <a:endParaRPr lang="th-TH"/>
          </a:p>
        </p:txBody>
      </p:sp>
      <p:sp>
        <p:nvSpPr>
          <p:cNvPr id="29" name="ตัวแทนท้ายกระดา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82D8-8385-4C55-BB3F-1FFDD041E56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ตัวแทนรูปภาพ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89A9-C065-4BBE-89A9-73CEC18194B4}" type="datetimeFigureOut">
              <a:rPr lang="th-TH" smtClean="0"/>
              <a:t>14/10/54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1" name="ตัวแทนหมายเลขภาพนิ่ง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82D8-8385-4C55-BB3F-1FFDD041E569}" type="slidenum">
              <a:rPr lang="th-TH" smtClean="0"/>
              <a:t>‹#›</a:t>
            </a:fld>
            <a:endParaRPr lang="th-TH"/>
          </a:p>
        </p:txBody>
      </p:sp>
      <p:sp>
        <p:nvSpPr>
          <p:cNvPr id="17" name="ชื่อเรื่อง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6" name="ตัวแทนข้อความ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ตัวแทนข้อความ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แทนวันที่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91389A9-C065-4BBE-89A9-73CEC18194B4}" type="datetimeFigureOut">
              <a:rPr lang="th-TH" smtClean="0"/>
              <a:t>14/10/54</a:t>
            </a:fld>
            <a:endParaRPr lang="th-TH"/>
          </a:p>
        </p:txBody>
      </p:sp>
      <p:sp>
        <p:nvSpPr>
          <p:cNvPr id="28" name="ตัวแทนท้ายกระดา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17982D8-8385-4C55-BB3F-1FFDD041E569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ตัวแทนชื่อเรื่อง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ตัวเชื่อมต่อตรง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ตัวแทนข้อความ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2" descr="C:\Users\kung\Dropbox\CG (1)\Resorce\MainMenu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6" y="136458"/>
            <a:ext cx="8708722" cy="653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13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ข้อความ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Autodesk 3ds max 2009</a:t>
            </a:r>
            <a:endParaRPr lang="th-TH" dirty="0"/>
          </a:p>
        </p:txBody>
      </p:sp>
      <p:pic>
        <p:nvPicPr>
          <p:cNvPr id="4098" name="Picture 2" descr="C:\Users\kung\Dropbox\CG (1)\website\images\autodesk-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57" y="692696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33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ข้อความ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>
          <a:xfrm>
            <a:off x="1835696" y="2947085"/>
            <a:ext cx="6311499" cy="1274003"/>
          </a:xfrm>
        </p:spPr>
        <p:txBody>
          <a:bodyPr/>
          <a:lstStyle/>
          <a:p>
            <a:r>
              <a:rPr lang="en-US" dirty="0" err="1" smtClean="0"/>
              <a:t>opengl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337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ข้อความ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Member duty</a:t>
            </a:r>
            <a:r>
              <a:rPr lang="th-TH" dirty="0"/>
              <a:t/>
            </a:r>
            <a:br>
              <a:rPr lang="th-TH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9699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Story</a:t>
            </a:r>
            <a:endParaRPr lang="th-TH" dirty="0"/>
          </a:p>
        </p:txBody>
      </p:sp>
      <p:sp>
        <p:nvSpPr>
          <p:cNvPr id="8" name="ตัวแทนเนื้อหา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	ในโลกอนาคต ด้วยเหตุจาก</a:t>
            </a:r>
            <a:r>
              <a:rPr lang="th-TH" dirty="0"/>
              <a:t>สงครามโลกครั้ง</a:t>
            </a:r>
            <a:r>
              <a:rPr lang="th-TH" dirty="0" smtClean="0"/>
              <a:t>ที่ </a:t>
            </a:r>
            <a:r>
              <a:rPr lang="en-US" dirty="0" smtClean="0"/>
              <a:t>69</a:t>
            </a:r>
            <a:r>
              <a:rPr lang="th-TH" dirty="0" smtClean="0"/>
              <a:t> </a:t>
            </a:r>
            <a:r>
              <a:rPr lang="th-TH" dirty="0"/>
              <a:t>ได้สงผลให้สารกัมมันตภาพรังสี</a:t>
            </a:r>
            <a:r>
              <a:rPr lang="th-TH" dirty="0" smtClean="0"/>
              <a:t>แพร่กระจาย มี</a:t>
            </a:r>
            <a:r>
              <a:rPr lang="th-TH" dirty="0"/>
              <a:t>หนูตัวหนึ่งได้รับผลกระทบจากสารเหล่านั้น และได้เกิดวิวัฒนาการ</a:t>
            </a:r>
            <a:r>
              <a:rPr lang="th-TH" dirty="0" smtClean="0"/>
              <a:t>ขึ้น มี</a:t>
            </a:r>
            <a:r>
              <a:rPr lang="th-TH" dirty="0"/>
              <a:t>สมองที่ฉลาดกว่ามนุษย์ </a:t>
            </a:r>
            <a:r>
              <a:rPr lang="en-US" dirty="0"/>
              <a:t>150 </a:t>
            </a:r>
            <a:r>
              <a:rPr lang="th-TH" dirty="0"/>
              <a:t>เท่า และได้ตั้งชื่อให้กันตัวเองว่า </a:t>
            </a:r>
            <a:r>
              <a:rPr lang="en-US" dirty="0" err="1" smtClean="0"/>
              <a:t>Yondz</a:t>
            </a:r>
            <a:r>
              <a:rPr lang="th-TH" dirty="0" smtClean="0"/>
              <a:t> แต่</a:t>
            </a:r>
            <a:r>
              <a:rPr lang="th-TH" dirty="0"/>
              <a:t>ทว่าได้เกิดผลข้างเคียงต่อหนูตัวนี้ คือต้องการความร้อนเป็นปัจจัยเพื่ออยู่</a:t>
            </a:r>
            <a:r>
              <a:rPr lang="th-TH" dirty="0" smtClean="0"/>
              <a:t>รอด ความ</a:t>
            </a:r>
            <a:r>
              <a:rPr lang="th-TH" dirty="0"/>
              <a:t>ร้อนบนโลกในช่วงหน้าหนาวนั้นไม่เพียงพอ จึงทำให้ </a:t>
            </a:r>
            <a:r>
              <a:rPr lang="en-US" dirty="0" err="1"/>
              <a:t>Yondz</a:t>
            </a:r>
            <a:r>
              <a:rPr lang="en-US" dirty="0"/>
              <a:t> </a:t>
            </a:r>
            <a:r>
              <a:rPr lang="th-TH" dirty="0"/>
              <a:t>ตัดสินใจ</a:t>
            </a:r>
            <a:r>
              <a:rPr lang="th-TH" dirty="0" smtClean="0"/>
              <a:t>เดินทาง เพื่อ</a:t>
            </a:r>
            <a:r>
              <a:rPr lang="th-TH" dirty="0"/>
              <a:t>หาดาวที่มีความร้อนต่อความต้องการ การเดินทางครั้งนี้จะเป็นเช่นไร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9749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ตัวแทนข้อความ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Game Play</a:t>
            </a:r>
            <a:r>
              <a:rPr lang="th-TH" dirty="0"/>
              <a:t/>
            </a:r>
            <a:br>
              <a:rPr lang="th-TH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8713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>
          <a:xfrm>
            <a:off x="1116579" y="2947085"/>
            <a:ext cx="1583213" cy="985971"/>
          </a:xfrm>
        </p:spPr>
        <p:txBody>
          <a:bodyPr/>
          <a:lstStyle/>
          <a:p>
            <a:pPr algn="l"/>
            <a:r>
              <a:rPr lang="en-US" dirty="0" smtClean="0"/>
              <a:t>Sense</a:t>
            </a:r>
            <a:endParaRPr lang="th-TH" dirty="0"/>
          </a:p>
        </p:txBody>
      </p:sp>
      <p:sp>
        <p:nvSpPr>
          <p:cNvPr id="4" name="ชื่อเรื่อง 4"/>
          <p:cNvSpPr txBox="1">
            <a:spLocks/>
          </p:cNvSpPr>
          <p:nvPr/>
        </p:nvSpPr>
        <p:spPr>
          <a:xfrm>
            <a:off x="2051720" y="2924943"/>
            <a:ext cx="3888432" cy="118482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+   </a:t>
            </a:r>
            <a:r>
              <a:rPr lang="en-US" dirty="0" smtClean="0"/>
              <a:t>Remember</a:t>
            </a:r>
            <a:endParaRPr lang="th-TH" dirty="0"/>
          </a:p>
        </p:txBody>
      </p:sp>
      <p:sp>
        <p:nvSpPr>
          <p:cNvPr id="7" name="ชื่อเรื่อง 4"/>
          <p:cNvSpPr txBox="1">
            <a:spLocks/>
          </p:cNvSpPr>
          <p:nvPr/>
        </p:nvSpPr>
        <p:spPr>
          <a:xfrm>
            <a:off x="4499992" y="2924944"/>
            <a:ext cx="3888432" cy="118482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=   </a:t>
            </a:r>
            <a:r>
              <a:rPr lang="en-US" dirty="0" err="1" smtClean="0"/>
              <a:t>YondZ</a:t>
            </a:r>
            <a:endParaRPr lang="th-TH" dirty="0"/>
          </a:p>
        </p:txBody>
      </p:sp>
      <p:sp>
        <p:nvSpPr>
          <p:cNvPr id="8" name="ชื่อเรื่อง 4"/>
          <p:cNvSpPr txBox="1">
            <a:spLocks/>
          </p:cNvSpPr>
          <p:nvPr/>
        </p:nvSpPr>
        <p:spPr>
          <a:xfrm>
            <a:off x="323528" y="2213039"/>
            <a:ext cx="7776864" cy="179202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New way</a:t>
            </a:r>
          </a:p>
          <a:p>
            <a:pPr algn="ctr"/>
            <a:r>
              <a:rPr lang="en-US" sz="5400" dirty="0" smtClean="0"/>
              <a:t>of Gaming</a:t>
            </a:r>
            <a:endParaRPr lang="th-TH" sz="5400" dirty="0"/>
          </a:p>
        </p:txBody>
      </p:sp>
    </p:spTree>
    <p:extLst>
      <p:ext uri="{BB962C8B-B14F-4D97-AF65-F5344CB8AC3E}">
        <p14:creationId xmlns:p14="http://schemas.microsoft.com/office/powerpoint/2010/main" val="298713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C:\Users\kung\Dropbox\CG (1)\website\images\im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968500"/>
            <a:ext cx="83185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9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ข้อความ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2050" name="Picture 2" descr="C:\Users\kung\Dropbox\CG (1)\website\images\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968500"/>
            <a:ext cx="83185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ข้อความ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3074" name="Picture 2" descr="C:\Users\kung\Dropbox\CG (1)\Resorce\Howt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1841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ข้อความ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3998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ข้อความ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587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ทางเดิน">
  <a:themeElements>
    <a:clrScheme name="ทางเดิน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ทางเดิน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ทางเดิน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50</TotalTime>
  <Words>21</Words>
  <Application>Microsoft Office PowerPoint</Application>
  <PresentationFormat>นำเสนอทางหน้าจอ 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12</vt:i4>
      </vt:variant>
    </vt:vector>
  </HeadingPairs>
  <TitlesOfParts>
    <vt:vector size="13" baseType="lpstr">
      <vt:lpstr>ทางเดิน</vt:lpstr>
      <vt:lpstr>งานนำเสนอ PowerPoint</vt:lpstr>
      <vt:lpstr>Story</vt:lpstr>
      <vt:lpstr>Game Play </vt:lpstr>
      <vt:lpstr>Sense</vt:lpstr>
      <vt:lpstr>งานนำเสนอ PowerPoint</vt:lpstr>
      <vt:lpstr>งานนำเสนอ PowerPoint</vt:lpstr>
      <vt:lpstr>งานนำเสนอ PowerPoint</vt:lpstr>
      <vt:lpstr>Development</vt:lpstr>
      <vt:lpstr>Modelling</vt:lpstr>
      <vt:lpstr>Autodesk 3ds max 2009</vt:lpstr>
      <vt:lpstr>opengl</vt:lpstr>
      <vt:lpstr>Member duty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kung</dc:creator>
  <cp:lastModifiedBy>kung</cp:lastModifiedBy>
  <cp:revision>5</cp:revision>
  <dcterms:created xsi:type="dcterms:W3CDTF">2011-10-14T02:51:17Z</dcterms:created>
  <dcterms:modified xsi:type="dcterms:W3CDTF">2011-10-14T03:41:54Z</dcterms:modified>
</cp:coreProperties>
</file>