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E3970-2A9D-4A8C-B10C-612DB7609ED8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B4E1-EC8B-4372-9C0F-D72D08E27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zh-TW" altLang="en-US" b="1" dirty="0" smtClean="0">
                <a:solidFill>
                  <a:srgbClr val="FF0000"/>
                </a:solidFill>
              </a:rPr>
              <a:t>未編譯過的檔案會呈現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若有語法錯誤會顯示</a:t>
            </a:r>
            <a:r>
              <a:rPr lang="en-US" altLang="zh-TW" b="1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BB4E1-EC8B-4372-9C0F-D72D08E272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2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mentor.com/products/fpga/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784976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ModelSim</a:t>
            </a:r>
            <a:r>
              <a:rPr lang="en-US" altLang="zh-TW" dirty="0"/>
              <a:t> Installation and Licensing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5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Compile</a:t>
            </a:r>
            <a:endParaRPr lang="zh-TW" altLang="en-US" b="1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43508" y="597406"/>
            <a:ext cx="8855968" cy="6130921"/>
            <a:chOff x="143508" y="597406"/>
            <a:chExt cx="8855968" cy="613092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08" y="908720"/>
              <a:ext cx="8855968" cy="5819607"/>
            </a:xfrm>
            <a:prstGeom prst="rect">
              <a:avLst/>
            </a:prstGeom>
          </p:spPr>
        </p:pic>
        <p:sp>
          <p:nvSpPr>
            <p:cNvPr id="10" name="橢圓 9"/>
            <p:cNvSpPr/>
            <p:nvPr/>
          </p:nvSpPr>
          <p:spPr>
            <a:xfrm>
              <a:off x="935596" y="1772816"/>
              <a:ext cx="122413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9938" y="1052736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691680" y="149317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2496" y="59740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48157" y="5798743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367967" y="580778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2" y="714485"/>
            <a:ext cx="7881395" cy="60426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Simulate</a:t>
            </a:r>
            <a:endParaRPr lang="zh-TW" altLang="en-US" b="1" dirty="0"/>
          </a:p>
        </p:txBody>
      </p:sp>
      <p:sp>
        <p:nvSpPr>
          <p:cNvPr id="5" name="橢圓 4"/>
          <p:cNvSpPr/>
          <p:nvPr/>
        </p:nvSpPr>
        <p:spPr>
          <a:xfrm>
            <a:off x="670854" y="6313966"/>
            <a:ext cx="75557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2812" y="59446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57319" y="2740278"/>
            <a:ext cx="26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en-US" altLang="zh-TW" b="1" dirty="0" smtClean="0">
                <a:solidFill>
                  <a:srgbClr val="FF0000"/>
                </a:solidFill>
              </a:rPr>
              <a:t>Right click on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testbench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</a:rPr>
              <a:t>and click “simulate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048642" y="2317435"/>
            <a:ext cx="755576" cy="256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endCxn id="13" idx="6"/>
          </p:cNvCxnSpPr>
          <p:nvPr/>
        </p:nvCxnSpPr>
        <p:spPr>
          <a:xfrm flipH="1" flipV="1">
            <a:off x="1804218" y="2445821"/>
            <a:ext cx="1975694" cy="479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Simulate – Run all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4716016" y="1196752"/>
            <a:ext cx="4152091" cy="4896544"/>
            <a:chOff x="2267744" y="836712"/>
            <a:chExt cx="4800163" cy="58772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836712"/>
              <a:ext cx="4800163" cy="5877272"/>
            </a:xfrm>
            <a:prstGeom prst="rect">
              <a:avLst/>
            </a:prstGeom>
          </p:spPr>
        </p:pic>
        <p:sp>
          <p:nvSpPr>
            <p:cNvPr id="30" name="橢圓 29"/>
            <p:cNvSpPr/>
            <p:nvPr/>
          </p:nvSpPr>
          <p:spPr>
            <a:xfrm>
              <a:off x="4587209" y="1592796"/>
              <a:ext cx="796098" cy="3240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254796" y="1768170"/>
              <a:ext cx="458997" cy="46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61446" y="1121839"/>
            <a:ext cx="333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Please </a:t>
            </a:r>
            <a:r>
              <a:rPr lang="en-US" altLang="zh-TW" b="1" dirty="0">
                <a:solidFill>
                  <a:srgbClr val="FF0000"/>
                </a:solidFill>
              </a:rPr>
              <a:t>put all the .txt files and </a:t>
            </a:r>
            <a:r>
              <a:rPr lang="en-US" altLang="zh-TW" b="1" dirty="0" smtClean="0">
                <a:solidFill>
                  <a:srgbClr val="FF0000"/>
                </a:solidFill>
              </a:rPr>
              <a:t>project(.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mpf</a:t>
            </a:r>
            <a:r>
              <a:rPr lang="en-US" altLang="zh-TW" b="1" dirty="0" smtClean="0">
                <a:solidFill>
                  <a:srgbClr val="FF0000"/>
                </a:solidFill>
              </a:rPr>
              <a:t>) </a:t>
            </a:r>
            <a:r>
              <a:rPr lang="en-US" altLang="zh-TW" b="1" dirty="0">
                <a:solidFill>
                  <a:srgbClr val="FF0000"/>
                </a:solidFill>
              </a:rPr>
              <a:t>in the same folder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6" y="1829229"/>
            <a:ext cx="4314660" cy="17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All case pass </a:t>
            </a:r>
            <a:endParaRPr lang="en-US" altLang="zh-TW" sz="2400" b="1" dirty="0" smtClean="0"/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en-US" altLang="zh-TW" sz="2400" b="1" dirty="0" smtClean="0"/>
              <a:t>Partial error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0"/>
          <a:stretch/>
        </p:blipFill>
        <p:spPr>
          <a:xfrm>
            <a:off x="827584" y="2132856"/>
            <a:ext cx="6472626" cy="9467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4" y="3776991"/>
            <a:ext cx="6514926" cy="22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Go to </a:t>
            </a:r>
            <a:r>
              <a:rPr lang="en-US" altLang="zh-TW" dirty="0" err="1" smtClean="0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www.mentor.com/products/fpga/model</a:t>
            </a:r>
            <a:endParaRPr lang="en-US" altLang="zh-TW" dirty="0" smtClean="0"/>
          </a:p>
          <a:p>
            <a:r>
              <a:rPr lang="en-US" altLang="zh-TW" dirty="0" smtClean="0"/>
              <a:t>Click </a:t>
            </a:r>
            <a:r>
              <a:rPr lang="en-US" altLang="zh-TW" dirty="0" err="1"/>
              <a:t>ModelSim</a:t>
            </a:r>
            <a:r>
              <a:rPr lang="en-US" altLang="zh-TW" dirty="0"/>
              <a:t> </a:t>
            </a:r>
            <a:r>
              <a:rPr lang="en-US" altLang="zh-TW" dirty="0"/>
              <a:t>Student edition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276630" cy="193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2699792" y="5301208"/>
            <a:ext cx="72008" cy="72008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67744" y="6165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30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Download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Setup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7626"/>
            <a:ext cx="8229600" cy="27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6948264" y="1054361"/>
            <a:ext cx="14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8229600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2490995" y="5828851"/>
            <a:ext cx="20265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Use this to install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2490995" y="5442818"/>
            <a:ext cx="144016" cy="304527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6420084" y="1507432"/>
            <a:ext cx="2349067" cy="832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egistration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1026" name="Picture 2" descr="C:\Users\kayeoc279\Documents\modelsim學生版教學\lis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93515"/>
            <a:ext cx="5933357" cy="38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1216187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end of the installation process, select Finish and a browser window will open with the License Request form. Once your request has been received the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ModelSim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PE Student Edition license file will be generated, matched to your host computer and will be emailed to you along with license installation instructions.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installation instruction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7" r="17188"/>
          <a:stretch/>
        </p:blipFill>
        <p:spPr bwMode="auto">
          <a:xfrm>
            <a:off x="611560" y="1340768"/>
            <a:ext cx="7496932" cy="197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357301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) Save the attached file with the name 'student_license.dat' to the top level</a:t>
            </a:r>
          </a:p>
          <a:p>
            <a:r>
              <a:rPr lang="en-US" altLang="zh-TW" dirty="0"/>
              <a:t>installation directory for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 (e.g., c:/modeltech_pe_edu).</a:t>
            </a:r>
          </a:p>
          <a:p>
            <a:r>
              <a:rPr lang="en-US" altLang="zh-TW" dirty="0"/>
              <a:t>This is the directory that contains that sub-directory 'win32pe_edu.'</a:t>
            </a:r>
          </a:p>
          <a:p>
            <a:endParaRPr lang="en-US" altLang="zh-TW" dirty="0"/>
          </a:p>
          <a:p>
            <a:r>
              <a:rPr lang="en-US" altLang="zh-TW" dirty="0"/>
              <a:t>2) Do not edit the file 'student_license.dat' in any way, or the license will not work.</a:t>
            </a:r>
          </a:p>
          <a:p>
            <a:endParaRPr lang="en-US" altLang="zh-TW" dirty="0"/>
          </a:p>
          <a:p>
            <a:r>
              <a:rPr lang="en-US" altLang="zh-TW" dirty="0"/>
              <a:t>3) You should now be able to run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63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How to use </a:t>
            </a:r>
            <a:r>
              <a:rPr lang="en-US" altLang="zh-TW" b="1" dirty="0" err="1" smtClean="0"/>
              <a:t>ModelSim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010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New a project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" y="1052736"/>
            <a:ext cx="8951433" cy="569865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0" y="1172460"/>
            <a:ext cx="1547664" cy="528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9632" y="1560089"/>
            <a:ext cx="12655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5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New a project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7933"/>
            <a:ext cx="8604448" cy="583006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364088" y="4018231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91316" y="3833565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Project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616116" y="4437112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24537" y="4252446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860032" y="5445224"/>
            <a:ext cx="36004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70" y="188640"/>
            <a:ext cx="8229600" cy="75676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Add Files</a:t>
            </a:r>
            <a:endParaRPr lang="zh-TW" altLang="en-US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188852" y="908720"/>
            <a:ext cx="9126142" cy="5946497"/>
            <a:chOff x="188852" y="908720"/>
            <a:chExt cx="9126142" cy="59464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52" y="908720"/>
              <a:ext cx="8775636" cy="5946497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516216" y="2708920"/>
              <a:ext cx="720080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80051" y="3140968"/>
              <a:ext cx="2134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1.Add .v 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files 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you write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403648" y="3068960"/>
              <a:ext cx="1224136" cy="212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231966" y="289968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2.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524328" y="5499671"/>
              <a:ext cx="626950" cy="4388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180964" y="56160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3.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35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246</Words>
  <Application>Microsoft Office PowerPoint</Application>
  <PresentationFormat>如螢幕大小 (4:3)</PresentationFormat>
  <Paragraphs>47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佈景主題</vt:lpstr>
      <vt:lpstr> ModelSim Installation and Licensing Guide</vt:lpstr>
      <vt:lpstr>Go to modelsim</vt:lpstr>
      <vt:lpstr>Download &amp; Setup </vt:lpstr>
      <vt:lpstr>Registration </vt:lpstr>
      <vt:lpstr>Final installation instruction</vt:lpstr>
      <vt:lpstr>How to use ModelSim</vt:lpstr>
      <vt:lpstr>New a project</vt:lpstr>
      <vt:lpstr>New a project</vt:lpstr>
      <vt:lpstr>Add Files</vt:lpstr>
      <vt:lpstr>Compile</vt:lpstr>
      <vt:lpstr>Simulate</vt:lpstr>
      <vt:lpstr>Simulate – Run all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kayeoc279</dc:creator>
  <cp:lastModifiedBy>peggy</cp:lastModifiedBy>
  <cp:revision>33</cp:revision>
  <dcterms:created xsi:type="dcterms:W3CDTF">2013-09-17T07:24:00Z</dcterms:created>
  <dcterms:modified xsi:type="dcterms:W3CDTF">2019-03-21T00:03:18Z</dcterms:modified>
</cp:coreProperties>
</file>