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2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52400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54381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178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28440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828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836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904910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投影片編號版面配置區 5"/>
          <p:cNvSpPr txBox="1">
            <a:spLocks/>
          </p:cNvSpPr>
          <p:nvPr/>
        </p:nvSpPr>
        <p:spPr>
          <a:xfrm>
            <a:off x="7010400" y="649060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r>
              <a:rPr lang="en-US" altLang="zh-TW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19550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68727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45039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7668344" y="5877272"/>
            <a:ext cx="1391012" cy="926572"/>
            <a:chOff x="3563888" y="4221088"/>
            <a:chExt cx="1391012" cy="926572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63888" y="4221088"/>
              <a:ext cx="936104" cy="926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C:\Users\James\Downloads\GIF\清大LOGO(鳥)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4799" y="4511434"/>
              <a:ext cx="900101" cy="448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77AF-03C0-4BF8-BF79-71723BB24A51}" type="datetimeFigureOut">
              <a:rPr lang="zh-TW" altLang="en-US" smtClean="0"/>
              <a:t>2020/11/15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51233-36E3-4BE6-B1C0-B247656BA9B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37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0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studio.com/zh-hant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ew.sh/index_zh-tw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2"/>
          <p:cNvSpPr txBox="1">
            <a:spLocks/>
          </p:cNvSpPr>
          <p:nvPr/>
        </p:nvSpPr>
        <p:spPr>
          <a:xfrm>
            <a:off x="1371600" y="482600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Hung-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Kuo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Chu</a:t>
            </a:r>
          </a:p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Department of Computer Science</a:t>
            </a:r>
          </a:p>
          <a:p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National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Tsing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 err="1">
                <a:solidFill>
                  <a:schemeClr val="bg1">
                    <a:lumMod val="50000"/>
                  </a:schemeClr>
                </a:solidFill>
              </a:rPr>
              <a:t>Hua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 University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36612" y="196953"/>
            <a:ext cx="9070776" cy="16497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solidFill>
                  <a:srgbClr val="00B050"/>
                </a:solidFill>
              </a:rPr>
              <a:t>Introduction to Graphics Programming and its Applications</a:t>
            </a:r>
            <a:endParaRPr lang="zh-TW" altLang="en-US" sz="1800" dirty="0">
              <a:solidFill>
                <a:srgbClr val="FF0000"/>
              </a:solidFill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796788" y="6330692"/>
            <a:ext cx="135966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tencil Std" pitchFamily="82" charset="0"/>
              </a:rPr>
              <a:t>CS4505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171343" y="190913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標楷體" pitchFamily="65" charset="-120"/>
                <a:ea typeface="標楷體" pitchFamily="65" charset="-120"/>
              </a:rPr>
              <a:t>繪圖程式設計與應用</a:t>
            </a:r>
            <a:endParaRPr lang="en-US" altLang="zh-TW" sz="4000" dirty="0">
              <a:solidFill>
                <a:schemeClr val="tx2">
                  <a:lumMod val="60000"/>
                  <a:lumOff val="40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6612" y="3066474"/>
            <a:ext cx="9070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  <a:ea typeface="標楷體" pitchFamily="65" charset="-120"/>
              </a:rPr>
              <a:t>AS2_Framework</a:t>
            </a:r>
            <a:r>
              <a:rPr lang="zh-TW" altLang="en-US" sz="4000" dirty="0">
                <a:solidFill>
                  <a:srgbClr val="FF0000"/>
                </a:solidFill>
                <a:ea typeface="標楷體" pitchFamily="65" charset="-120"/>
              </a:rPr>
              <a:t>環境設定</a:t>
            </a:r>
            <a:endParaRPr lang="zh-TW" altLang="en-US" dirty="0">
              <a:solidFill>
                <a:srgbClr val="FF0000"/>
              </a:solidFill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28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AS2_Framework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設定正確的話跑起來是一片綠屏，可開始寫作業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781" y="2364172"/>
            <a:ext cx="3983658" cy="41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440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提供的專案是</a:t>
            </a:r>
            <a:r>
              <a:rPr lang="en-US" altLang="zh-TW" dirty="0"/>
              <a:t>VS2017</a:t>
            </a:r>
            <a:r>
              <a:rPr lang="zh-TW" altLang="en-US" dirty="0"/>
              <a:t>版本，最簡單的方法就是安裝</a:t>
            </a:r>
            <a:r>
              <a:rPr lang="en-US" altLang="zh-TW" dirty="0"/>
              <a:t>VS2017</a:t>
            </a:r>
            <a:r>
              <a:rPr lang="zh-TW" altLang="en-US" dirty="0"/>
              <a:t>以上的版本，但建議不要使用</a:t>
            </a:r>
            <a:r>
              <a:rPr lang="en-US" altLang="zh-TW" dirty="0"/>
              <a:t>VS2019</a:t>
            </a:r>
          </a:p>
          <a:p>
            <a:r>
              <a:rPr lang="en-US" altLang="zh-TW" dirty="0">
                <a:hlinkClick r:id="rId2"/>
              </a:rPr>
              <a:t>https://www.visualstudio.com/zh-hant/downloads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37439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/ Visual Studio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編譯若有問題</a:t>
            </a:r>
            <a:r>
              <a:rPr lang="en-US" altLang="zh-TW" dirty="0"/>
              <a:t>(</a:t>
            </a:r>
            <a:r>
              <a:rPr lang="zh-TW" altLang="en-US" dirty="0"/>
              <a:t>顯示指定的平台工具組</a:t>
            </a:r>
            <a:r>
              <a:rPr lang="en-US" altLang="zh-TW" dirty="0"/>
              <a:t>(v1x0) </a:t>
            </a:r>
            <a:r>
              <a:rPr lang="zh-TW" altLang="en-US" dirty="0"/>
              <a:t>未安裝或無效</a:t>
            </a:r>
            <a:r>
              <a:rPr lang="en-US" altLang="zh-TW" dirty="0"/>
              <a:t>)</a:t>
            </a:r>
            <a:r>
              <a:rPr lang="zh-TW" altLang="en-US" dirty="0"/>
              <a:t>專案右鍵</a:t>
            </a:r>
            <a:r>
              <a:rPr lang="en-US" altLang="zh-TW" dirty="0"/>
              <a:t>-&gt;</a:t>
            </a:r>
            <a:r>
              <a:rPr lang="zh-TW" altLang="en-US" dirty="0"/>
              <a:t>屬性</a:t>
            </a:r>
            <a:r>
              <a:rPr lang="en-US" altLang="zh-TW" dirty="0"/>
              <a:t>-&gt;General</a:t>
            </a:r>
            <a:r>
              <a:rPr lang="zh-TW" altLang="en-US" dirty="0"/>
              <a:t>修改</a:t>
            </a:r>
            <a:r>
              <a:rPr lang="en-US" altLang="zh-TW" dirty="0"/>
              <a:t>Platform Toolset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61" y="3311611"/>
            <a:ext cx="4931957" cy="33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278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 OS 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請安裝</a:t>
            </a:r>
            <a:r>
              <a:rPr lang="en-US" altLang="zh-TW" dirty="0"/>
              <a:t>Homebrew</a:t>
            </a:r>
          </a:p>
          <a:p>
            <a:r>
              <a:rPr lang="en-US" altLang="zh-TW" dirty="0">
                <a:hlinkClick r:id="rId2"/>
              </a:rPr>
              <a:t>https://brew.sh/index_zh-tw.html</a:t>
            </a:r>
            <a:endParaRPr lang="en-US" altLang="zh-TW" dirty="0"/>
          </a:p>
          <a:p>
            <a:r>
              <a:rPr lang="zh-TW" altLang="en-US" dirty="0"/>
              <a:t>打開</a:t>
            </a:r>
            <a:r>
              <a:rPr lang="en-US" altLang="zh-TW" dirty="0"/>
              <a:t>console</a:t>
            </a:r>
            <a:r>
              <a:rPr lang="zh-TW" altLang="en-US" dirty="0"/>
              <a:t>輸入</a:t>
            </a:r>
            <a:endParaRPr lang="en-US" altLang="zh-TW" dirty="0"/>
          </a:p>
          <a:p>
            <a:r>
              <a:rPr lang="en-US" altLang="zh-TW" dirty="0"/>
              <a:t>brew install </a:t>
            </a:r>
            <a:r>
              <a:rPr lang="en-US" altLang="zh-TW" dirty="0" err="1"/>
              <a:t>glew</a:t>
            </a:r>
            <a:endParaRPr lang="en-US" altLang="zh-TW" dirty="0"/>
          </a:p>
          <a:p>
            <a:r>
              <a:rPr lang="en-US" altLang="zh-TW" dirty="0"/>
              <a:t>brew install </a:t>
            </a:r>
            <a:r>
              <a:rPr lang="en-US" altLang="zh-TW" dirty="0" err="1"/>
              <a:t>assimp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23041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_N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NTHU" id="{489D15B4-1DF9-9945-A658-6B6904AE63A3}" vid="{1B73BE30-8769-B047-B252-62B1151133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2016(Spring)_GPA - Fixed Pipeline - 04. Color, Material and Lighting</Template>
  <TotalTime>51</TotalTime>
  <Words>144</Words>
  <Application>Microsoft Office PowerPoint</Application>
  <PresentationFormat>如螢幕大小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Stencil Std</vt:lpstr>
      <vt:lpstr>新細明體</vt:lpstr>
      <vt:lpstr>標楷體</vt:lpstr>
      <vt:lpstr>Arial</vt:lpstr>
      <vt:lpstr>Calibri</vt:lpstr>
      <vt:lpstr>Theme1_NTHU</vt:lpstr>
      <vt:lpstr>PowerPoint 簡報</vt:lpstr>
      <vt:lpstr>AS2_Framework</vt:lpstr>
      <vt:lpstr>Windows / Visual Studio</vt:lpstr>
      <vt:lpstr>Windows / Visual Studio</vt:lpstr>
      <vt:lpstr>Mac OS 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CHY</dc:creator>
  <cp:lastModifiedBy>林立雯</cp:lastModifiedBy>
  <cp:revision>8</cp:revision>
  <dcterms:created xsi:type="dcterms:W3CDTF">2016-05-23T03:23:55Z</dcterms:created>
  <dcterms:modified xsi:type="dcterms:W3CDTF">2020-11-14T16:08:58Z</dcterms:modified>
</cp:coreProperties>
</file>