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4FF"/>
    <a:srgbClr val="C8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CD4F-B066-D220-FC3C-D05C5E131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CAD8C-B165-454C-B4E1-AACCC83A6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04D6-9C23-6F4A-7146-FEA657B2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8E68-0B82-AE6D-7EE3-53814195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B9EF-D549-DB85-E0BB-359E096B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5A88-05DC-269F-10E0-7C9BA5D0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1A21A-3178-7DB7-1DC4-B8C411A2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05C0-9D1B-D988-3D6B-D556C934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EBFE-1096-511E-7918-99EE8CB3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8A488-1CEA-4C23-007B-A725ECB4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0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64F4B-1F08-D6E4-CF3A-35C37865B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73DC9-4E3D-4D3C-2F7A-C96BA5B25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7639-153A-7EBD-BC66-4600B3D5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38BA-DEDF-C458-41B9-BA4A02A9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2E855-3A55-1C81-F36C-95E3E9B1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3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1D47-94C7-48D1-45BD-8BB3C5A1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6B9D-5182-5AFE-4F26-9F2DAA49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6160-37D8-1143-ED5C-BD824166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064B-FD33-C5E8-5DCA-041414F0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E6C3-1F85-F6F3-22A2-0C583893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2521-D4B9-2643-681F-E9B2963A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016E-53EB-C6DD-3D16-6B7CC16B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87A9-B2AC-5B47-DDA0-011A301E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184C-0FAC-22D6-84E5-A6EABC1E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57A9-4FB7-F3DC-E14B-C7CD1728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7D49-C916-DD61-217B-21341E93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1C94-4B95-B85E-1EE9-12F708F43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EE8BE-841D-E2D0-4033-E54D49543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A6170-F285-D279-4B5C-F7A04459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32AA-7F48-D583-51A6-AE0EF781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49D0-9BCD-34D1-571A-387C8499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6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B2C0-532E-F89F-7AD3-B6C14AB9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26CB5-77E3-8C1D-B02E-36EC5814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9F35A-6055-4FAF-43E3-1BFA671DE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16E64-47A2-2A96-66F6-BD3B7A31C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7B697-9B60-6BE9-1A7A-A4B91BBE4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79CEF-ED8E-0787-C0D5-C94E9EEF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F7005-DD08-B3BF-051C-222564D6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DF93F-FAA6-9A12-CF20-DBC15EA1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2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A190-909F-65E3-4FCF-2F4762B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0EA7B-51DF-9BD2-5D00-DDC13E2C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49EF3-5AB7-1EFF-ABA1-A59FF588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2DAD1-576C-C4F9-1427-D1CB6844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0F4FE-6FF1-FDBB-102D-7792E457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6001C-F034-C8CA-817B-7424A6A2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96E93-8904-CBDE-4530-80477504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4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8B6-E620-9145-BB13-BB6C614D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3633-4337-F3C7-9B00-7375FA4A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B3F93-7F80-F0ED-FD6C-8DB734736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0660-0795-67F0-D363-1A070C2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8DF8-307E-5690-3F2D-E46650C2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4EC6A-92C0-4AE7-3F87-E691126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0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D428-455C-2D73-F9A8-DEFBD0BE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C70FB-DC59-ABF9-1856-8DE17107A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9D39-6CC0-0745-2869-523F93CFE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84067-11B4-0FD1-5B43-72B1586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38BBF-1497-957F-B7D9-B765CB63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4DB8-8C8C-39AF-6B01-3CB71BA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9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82CFF"/>
            </a:gs>
            <a:gs pos="0">
              <a:srgbClr val="4044F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FBD15-B917-FF53-CB5C-20CBC175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7603-3CF1-EDB8-12C3-E785FFEF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E7A7-9AE8-901D-E494-4F86DBD93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5CD1-7C2B-47B2-B0F9-C6171B4CC390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CDF6-00CA-774B-213B-388A0A79E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B2F6-7B72-0BA5-4ECF-EB053A08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3712-4B6A-45B5-9804-A8C0BB718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3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logo&#10;&#10;Description automatically generated">
            <a:extLst>
              <a:ext uri="{FF2B5EF4-FFF2-40B4-BE49-F238E27FC236}">
                <a16:creationId xmlns:a16="http://schemas.microsoft.com/office/drawing/2014/main" id="{E9460C0F-4FD7-F1EC-EFB8-6B38B4F0C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9" y="988968"/>
            <a:ext cx="4880064" cy="4880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D0C1F-00B1-4372-7EC4-88712C8089CA}"/>
              </a:ext>
            </a:extLst>
          </p:cNvPr>
          <p:cNvSpPr txBox="1"/>
          <p:nvPr/>
        </p:nvSpPr>
        <p:spPr>
          <a:xfrm>
            <a:off x="5810865" y="2305615"/>
            <a:ext cx="54372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0" b="1" i="1" dirty="0">
                <a:solidFill>
                  <a:schemeClr val="bg1"/>
                </a:solidFill>
                <a:latin typeface="Lato Bold" panose="020F0802020204030203" pitchFamily="34" charset="0"/>
              </a:rPr>
              <a:t>FITUP</a:t>
            </a:r>
            <a:endParaRPr lang="en-GB" sz="14000" b="1" i="1" dirty="0">
              <a:solidFill>
                <a:schemeClr val="bg1"/>
              </a:solidFill>
              <a:latin typeface="Lato Bold" panose="020F08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F3444-F038-7571-1493-2F028AE3F1E8}"/>
              </a:ext>
            </a:extLst>
          </p:cNvPr>
          <p:cNvSpPr txBox="1"/>
          <p:nvPr/>
        </p:nvSpPr>
        <p:spPr>
          <a:xfrm>
            <a:off x="7914269" y="5181600"/>
            <a:ext cx="1600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</a:rPr>
              <a:t>BY</a:t>
            </a:r>
            <a:b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</a:rPr>
              <a:t>Luca Cassenti</a:t>
            </a:r>
            <a:b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</a:rPr>
              <a:t>Nicolò Giannini</a:t>
            </a:r>
            <a:endParaRPr lang="en-GB" sz="16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2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2433-3D86-4D33-0493-F4868145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>
                <a:solidFill>
                  <a:schemeClr val="bg1"/>
                </a:solidFill>
                <a:latin typeface="Lato" panose="020F0502020204030203" pitchFamily="34" charset="0"/>
              </a:rPr>
              <a:t>Introduction</a:t>
            </a:r>
            <a:endParaRPr lang="en-GB" sz="4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Content Placeholder 5" descr="A smart watch and a phone&#10;&#10;Description automatically generated">
            <a:extLst>
              <a:ext uri="{FF2B5EF4-FFF2-40B4-BE49-F238E27FC236}">
                <a16:creationId xmlns:a16="http://schemas.microsoft.com/office/drawing/2014/main" id="{9ADB7D3E-5CDC-0FBB-B005-4869CE6B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27" y="987425"/>
            <a:ext cx="609203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8AAD-59C4-A382-C7F3-8F8D9DDF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1251"/>
            <a:ext cx="3932237" cy="38542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sz="32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Discover a fitter you with our tailored fitness app. </a:t>
            </a:r>
          </a:p>
          <a:p>
            <a:pPr>
              <a:lnSpc>
                <a:spcPct val="120000"/>
              </a:lnSpc>
            </a:pPr>
            <a:r>
              <a:rPr lang="en-GB" sz="32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Elevate your workouts, track progress, and conquer your goals </a:t>
            </a:r>
          </a:p>
          <a:p>
            <a:pPr>
              <a:lnSpc>
                <a:spcPct val="120000"/>
              </a:lnSpc>
            </a:pPr>
            <a:r>
              <a:rPr lang="en-GB" sz="3200" b="1" dirty="0">
                <a:solidFill>
                  <a:schemeClr val="bg1"/>
                </a:solidFill>
                <a:latin typeface="Lato" panose="020F0502020204030203" pitchFamily="34" charset="0"/>
              </a:rPr>
              <a:t>All </a:t>
            </a:r>
            <a:r>
              <a:rPr lang="en-GB" sz="32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in one sleek package: </a:t>
            </a:r>
            <a:r>
              <a:rPr lang="en-GB" sz="3200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FITUP</a:t>
            </a:r>
            <a:endParaRPr lang="en-GB" sz="2800" b="1" i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9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4376-6B50-7692-0ACD-1C49D2D4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32503"/>
          </a:xfrm>
        </p:spPr>
        <p:txBody>
          <a:bodyPr>
            <a:normAutofit/>
          </a:bodyPr>
          <a:lstStyle/>
          <a:p>
            <a:r>
              <a:rPr lang="it-IT" sz="4400" b="1" dirty="0">
                <a:solidFill>
                  <a:schemeClr val="bg1"/>
                </a:solidFill>
                <a:latin typeface="Lato" panose="020F0502020204030203" pitchFamily="34" charset="0"/>
              </a:rPr>
              <a:t>Gamification</a:t>
            </a:r>
            <a:endParaRPr lang="en-GB" sz="4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3CC22E-3CCA-1870-01C8-7673DEBDC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5922" y="295835"/>
            <a:ext cx="3395935" cy="62663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073FD-ACBE-84A4-35E7-433636E3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2323"/>
            <a:ext cx="4971077" cy="4640825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GB" sz="45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User Levels &amp; Experience Points</a:t>
            </a:r>
          </a:p>
          <a:p>
            <a:pPr algn="just">
              <a:lnSpc>
                <a:spcPct val="120000"/>
              </a:lnSpc>
            </a:pPr>
            <a:r>
              <a:rPr lang="en-GB" sz="320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FitUp introduces a captivating gamification element with user levels and experience points. As users engage in workouts and complete challenges, they earn experience points that contribute to levelling up. This progression adds a sense of achievement and advancement to their fitness journey, motivating them to consistently improve and strive for higher levels of fitness.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320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45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Gamified Workouts as Quests</a:t>
            </a:r>
          </a:p>
          <a:p>
            <a:pPr algn="just">
              <a:lnSpc>
                <a:spcPct val="120000"/>
              </a:lnSpc>
            </a:pPr>
            <a:r>
              <a:rPr lang="en-GB" sz="320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We take fitness routines to the next level by transforming workouts into exciting quests. Each workout becomes a mission to conquer, and as users complete these quests, they earn experience points and a better life. This gamified approach turns exercise into an adventure, making staying active a thrilling pursuit.</a:t>
            </a:r>
          </a:p>
        </p:txBody>
      </p:sp>
    </p:spTree>
    <p:extLst>
      <p:ext uri="{BB962C8B-B14F-4D97-AF65-F5344CB8AC3E}">
        <p14:creationId xmlns:p14="http://schemas.microsoft.com/office/powerpoint/2010/main" val="419467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E826-FA91-5A7D-F8B3-7CF23F83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</a:rPr>
              <a:t>Custom Views &amp; Layouts</a:t>
            </a:r>
            <a:endParaRPr lang="en-GB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EBCC1E70-780E-81D5-5FB5-6702EFA5DA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" y="1863585"/>
            <a:ext cx="3310871" cy="222663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2B126-3D84-EA8E-F240-4E402E6F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2642" y="1630132"/>
            <a:ext cx="4227872" cy="480218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GB" sz="3400" b="1" dirty="0">
                <a:solidFill>
                  <a:schemeClr val="bg1"/>
                </a:solidFill>
                <a:latin typeface="Lato" panose="020F0502020204030203" pitchFamily="34" charset="0"/>
              </a:rPr>
              <a:t>Analytics Layout</a:t>
            </a:r>
            <a:endParaRPr lang="en-GB" sz="3400" b="1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sz="250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FitUp integrates custom graph layouts to present your progress visually. These layouts provide a clear snapshot of your fitness journey, enabling you to track achievements and improvements over time</a:t>
            </a:r>
          </a:p>
          <a:p>
            <a:pPr marL="0" indent="0" algn="just">
              <a:buNone/>
            </a:pPr>
            <a:endParaRPr lang="en-GB" sz="250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sz="34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Workout Layout</a:t>
            </a:r>
            <a:endParaRPr lang="en-GB" sz="3400" b="1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sz="250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Transform your fitness routine with custom workout quest layouts. Each workout becomes an engaging quest to conquer, injecting an element of excitement into your exercise regimen </a:t>
            </a:r>
          </a:p>
          <a:p>
            <a:pPr marL="0" indent="0" algn="just">
              <a:buNone/>
            </a:pPr>
            <a:endParaRPr lang="en-GB" sz="250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sz="34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Custom Views</a:t>
            </a:r>
            <a:endParaRPr lang="en-GB" sz="3400" b="1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sz="250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FitUp introduces custom countdown and data views to customize even more the experience allowing for interesting visual touches that engage the users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CDC79501-E98C-1BE8-0C92-4122EBDF7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30" y="1863585"/>
            <a:ext cx="2849552" cy="4335281"/>
          </a:xfrm>
          <a:prstGeom prst="roundRect">
            <a:avLst/>
          </a:prstGeom>
        </p:spPr>
      </p:pic>
      <p:pic>
        <p:nvPicPr>
          <p:cNvPr id="8" name="Picture 7" descr="A diagram of a bodybuilder&#10;&#10;Description automatically generated">
            <a:extLst>
              <a:ext uri="{FF2B5EF4-FFF2-40B4-BE49-F238E27FC236}">
                <a16:creationId xmlns:a16="http://schemas.microsoft.com/office/drawing/2014/main" id="{407D9030-6FDA-D060-9084-68D1029F5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4" y="4335862"/>
            <a:ext cx="3266522" cy="186300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6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DF9C-E2F5-019C-792D-7F8FB16D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</a:rPr>
              <a:t>Architecture</a:t>
            </a:r>
            <a:endParaRPr lang="en-GB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C7821388-D46E-4125-3186-C7C6F5B88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44" y="1825625"/>
            <a:ext cx="8835288" cy="4351338"/>
          </a:xfrm>
        </p:spPr>
      </p:pic>
      <p:pic>
        <p:nvPicPr>
          <p:cNvPr id="4" name="Picture 3" descr="A green circle with black lines&#10;&#10;Description automatically generated">
            <a:extLst>
              <a:ext uri="{FF2B5EF4-FFF2-40B4-BE49-F238E27FC236}">
                <a16:creationId xmlns:a16="http://schemas.microsoft.com/office/drawing/2014/main" id="{B5F8FB65-E5AB-1C52-6933-3C6A11591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59" y="1027906"/>
            <a:ext cx="1039805" cy="1039805"/>
          </a:xfrm>
          <a:prstGeom prst="rect">
            <a:avLst/>
          </a:prstGeom>
        </p:spPr>
      </p:pic>
      <p:pic>
        <p:nvPicPr>
          <p:cNvPr id="7" name="Picture 6" descr="A white letter f on a black background&#10;&#10;Description automatically generated">
            <a:extLst>
              <a:ext uri="{FF2B5EF4-FFF2-40B4-BE49-F238E27FC236}">
                <a16:creationId xmlns:a16="http://schemas.microsoft.com/office/drawing/2014/main" id="{48CEB1C4-93AD-FA0D-E212-1F4622CF41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4044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54" y="1897023"/>
            <a:ext cx="1039291" cy="1039805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9" name="Picture 8" descr="A colorful letter g&#10;&#10;Description automatically generated">
            <a:extLst>
              <a:ext uri="{FF2B5EF4-FFF2-40B4-BE49-F238E27FC236}">
                <a16:creationId xmlns:a16="http://schemas.microsoft.com/office/drawing/2014/main" id="{890B914A-8933-789C-265A-936E867E7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40" y="1897022"/>
            <a:ext cx="1039805" cy="10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1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50ED-5979-4BB5-4F6B-720F4DC5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</a:rPr>
              <a:t>UI &amp; UX</a:t>
            </a:r>
            <a:endParaRPr lang="en-GB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BE3BD8-B388-0767-A774-0DF415D471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2" y="1252820"/>
            <a:ext cx="3930041" cy="5240055"/>
          </a:xfrm>
        </p:spPr>
      </p:pic>
      <p:pic>
        <p:nvPicPr>
          <p:cNvPr id="8" name="Content Placeholder 7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904E7854-FB00-1C07-EFE1-FDE462E63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25" y="1726355"/>
            <a:ext cx="6439476" cy="4292984"/>
          </a:xfrm>
        </p:spPr>
      </p:pic>
    </p:spTree>
    <p:extLst>
      <p:ext uri="{BB962C8B-B14F-4D97-AF65-F5344CB8AC3E}">
        <p14:creationId xmlns:p14="http://schemas.microsoft.com/office/powerpoint/2010/main" val="19125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6525-78D0-BA7F-83E4-BA6C5722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</a:rPr>
              <a:t>The End</a:t>
            </a:r>
            <a:endParaRPr lang="en-GB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5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Bold</vt:lpstr>
      <vt:lpstr>Office Theme</vt:lpstr>
      <vt:lpstr>PowerPoint Presentation</vt:lpstr>
      <vt:lpstr>Introduction</vt:lpstr>
      <vt:lpstr>Gamification</vt:lpstr>
      <vt:lpstr>Custom Views &amp; Layouts</vt:lpstr>
      <vt:lpstr>Architecture</vt:lpstr>
      <vt:lpstr>UI &amp; UX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Cassenti</dc:creator>
  <cp:lastModifiedBy>Luca Cassenti</cp:lastModifiedBy>
  <cp:revision>19</cp:revision>
  <dcterms:created xsi:type="dcterms:W3CDTF">2023-08-20T21:21:20Z</dcterms:created>
  <dcterms:modified xsi:type="dcterms:W3CDTF">2023-08-26T14:09:02Z</dcterms:modified>
</cp:coreProperties>
</file>