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EE95-1C7A-49A7-99B5-C4913A1C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0233B-081E-40E2-9BD0-03D62EE6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26F68-CAF6-4D18-A30F-03AA12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EC541-C67E-4E06-9A4B-E904236B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9F939-BF93-4357-A95F-F9BEE09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6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D02-079A-474C-92E6-610F0D7C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8AE4C-6FBA-4BF5-B3EF-B85482403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910B5-D28C-4E4B-82BE-37B6F7B1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1C537-7930-4C37-AE8B-3C376B9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CCAFF-1045-4B53-8EF0-8183C52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4F041C-CB32-4499-8949-8625D12AA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EDC61-01F8-4478-A62A-0FF12BC3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8D7C-B306-41A8-874A-4468EB65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B8FD4-B9B3-46A8-B968-94DF43BE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11404-9CA9-44B2-9816-8B155BE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CDE5-37BE-42DE-873F-CC6EF96E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18C9-42AB-42C7-99D8-ABE19766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8046B-1C00-4E35-9D2B-42FA8B8D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C0FC7-F1AA-499B-BEBA-A3E8DBF3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3721E-FBA9-47A4-AEEB-DA0CA04C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2528-840F-4878-B67F-84962C6F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F00F3-CBD8-42DD-9138-1A4A8D22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DAD90-1050-4DC4-A5D8-080D47BD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D5C7D-6361-4898-B9E4-A3C095CC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BCD2D-B86F-4538-BBDD-84E2BF2E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95C5-532B-4978-B3B1-4985CC98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4F8C9-48D1-4C6D-9043-400F6B8B9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DDF5D-0839-4F6F-97C0-62976372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09906-739A-4709-B896-67E4991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C5B78-E53D-4B7B-9CDE-CB52DCFF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F091F-6D86-4EF7-A6D8-545EAB0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C593-E4CF-4C25-9D3A-BF1BA013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492B3-70B2-4272-9BED-3D8FF970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BD5F1-197D-4EFC-BB44-E6A45EE4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CF270E-52B6-4C61-B26B-3A0D4AE60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9F744-5986-4815-923A-A20DA2B66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666FA4-BAEC-4EE6-B6F7-E91A1CE6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A4C242-C9EB-4F92-B0CE-5C09AAE8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56711-F883-4A4B-BCAA-F5A946DF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1494-CE8B-4BDC-9045-276956A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521AFA-CFAF-4334-A4C8-6F85306A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F0222-41A2-4CC6-BDC6-651C2DA9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11FEF-F629-412A-B19F-5A4B46B5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05877-2175-496D-A1E5-B189700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24D40-B7A3-4CB6-B437-5CA95A07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1EF40-D65B-4EC0-8F6D-F5384B9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B49CB-BED1-498A-829A-E32FE58F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C86F3-D4EA-4ACB-8207-3B05DD80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A71D9-9849-4AAE-AC5E-34957F6B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8B3DF-2CAD-457F-AD4D-7D122B34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62A11-BF60-4B44-8015-179B9AD8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9E9A6-E507-4C91-8889-AAF9461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09203-08BA-4854-907E-3C3B9B75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A49DF-702E-4848-B7A7-37E7312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F3E92-79BB-41FA-91D3-4B8FE094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C4AE2-5D38-4773-ABB4-E4B01406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8F478-4FB8-4A59-9EE4-E5C37453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86A55-9BD4-4FCF-9E65-C7F3D21C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67F2A-EE24-4697-8F48-BC62EC74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C26E6-55A5-4586-B12A-1DEE8C25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5964C-5EC2-452C-A0EF-DF0AD569E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E205-5570-48D9-BAF4-1271D2B56BCA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BF42D-BC21-4168-B9D3-A8AC3A90C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B151B-69B7-4C20-985D-31F02C77A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0A24-D0B8-4257-AA7E-A68373776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A4ABD4-7526-4BFE-8D22-5F927438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5" y="1604229"/>
            <a:ext cx="10706549" cy="42057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115F9A-C67E-4026-89BF-65AD20CA213C}"/>
              </a:ext>
            </a:extLst>
          </p:cNvPr>
          <p:cNvSpPr/>
          <p:nvPr/>
        </p:nvSpPr>
        <p:spPr>
          <a:xfrm>
            <a:off x="1561515" y="2919046"/>
            <a:ext cx="2602523" cy="35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用科技打造智慧油站</a:t>
            </a: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83BF46AB-A2E8-4DEA-99C2-4D45E5DD560A}"/>
              </a:ext>
            </a:extLst>
          </p:cNvPr>
          <p:cNvSpPr/>
          <p:nvPr/>
        </p:nvSpPr>
        <p:spPr>
          <a:xfrm>
            <a:off x="8925950" y="5253771"/>
            <a:ext cx="527539" cy="33110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49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861341-EC4F-4601-90B3-2DD0101F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19237"/>
            <a:ext cx="9829800" cy="3819525"/>
          </a:xfrm>
          <a:prstGeom prst="rect">
            <a:avLst/>
          </a:prstGeom>
        </p:spPr>
      </p:pic>
      <p:sp>
        <p:nvSpPr>
          <p:cNvPr id="3" name="乘号 2">
            <a:extLst>
              <a:ext uri="{FF2B5EF4-FFF2-40B4-BE49-F238E27FC236}">
                <a16:creationId xmlns:a16="http://schemas.microsoft.com/office/drawing/2014/main" id="{E2DCC462-5CC6-42EF-8CAE-ECCAEB0F2F9C}"/>
              </a:ext>
            </a:extLst>
          </p:cNvPr>
          <p:cNvSpPr/>
          <p:nvPr/>
        </p:nvSpPr>
        <p:spPr>
          <a:xfrm>
            <a:off x="8321039" y="4022848"/>
            <a:ext cx="527539" cy="33110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F7B5F2-AD6A-4736-AA04-DDA42222B9C4}"/>
              </a:ext>
            </a:extLst>
          </p:cNvPr>
          <p:cNvSpPr/>
          <p:nvPr/>
        </p:nvSpPr>
        <p:spPr>
          <a:xfrm>
            <a:off x="2715065" y="2405575"/>
            <a:ext cx="3024553" cy="35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用科技打造智慧油站</a:t>
            </a:r>
          </a:p>
        </p:txBody>
      </p:sp>
    </p:spTree>
    <p:extLst>
      <p:ext uri="{BB962C8B-B14F-4D97-AF65-F5344CB8AC3E}">
        <p14:creationId xmlns:p14="http://schemas.microsoft.com/office/powerpoint/2010/main" val="284214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8</cp:revision>
  <dcterms:created xsi:type="dcterms:W3CDTF">2018-02-05T09:09:39Z</dcterms:created>
  <dcterms:modified xsi:type="dcterms:W3CDTF">2018-02-05T09:18:18Z</dcterms:modified>
</cp:coreProperties>
</file>