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F762F-9E69-45D2-AB44-D5D736CAD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40D2C7-A77E-4266-922E-85D104110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8B3E8-8F51-4FD6-808A-F5096A65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C9F4-B9B2-41C1-8AAF-736DAFD1FE6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2A610-72F4-419D-943F-CA4B9F6C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710FA-F1FE-4BE4-880E-A800327C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DE6E-EDC8-47E1-B74D-6A164112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2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D0774-7A40-4ED1-9290-BA6F5DDB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3D9AE-9834-41D8-B0DB-ABF4D9D57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438A4-49CA-4285-9A1B-53005D4D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C9F4-B9B2-41C1-8AAF-736DAFD1FE6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A5331-2FF0-4E26-8A05-61967822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FF0EB-226D-4AE3-B0BA-8EC1CFF2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DE6E-EDC8-47E1-B74D-6A164112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8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355588-EECC-4664-A8F1-A3F75A160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EEFCF7-5D71-4159-A33E-8BC622566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272AD-D6BD-4CB5-B7A3-BE1C9760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C9F4-B9B2-41C1-8AAF-736DAFD1FE6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5088D-363F-4A80-B538-4DC8347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29D46-7E74-4B2D-B615-CE239AFA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DE6E-EDC8-47E1-B74D-6A164112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0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6187-7843-4B14-A398-DD63B54A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7AC6E-D8DC-40F8-B638-511C76B2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B0045-EF47-4064-B4B7-778F3470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C9F4-B9B2-41C1-8AAF-736DAFD1FE6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FD7DB-7009-4EE2-8077-513C01B8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DF930-33B0-4A1B-B0BB-CE198D92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DE6E-EDC8-47E1-B74D-6A164112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8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4754C-297C-417C-B213-C92F040D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7A791-10A6-4108-9F31-2E3907DF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253DA-BB9C-45B1-B21F-3A4D4CBC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C9F4-B9B2-41C1-8AAF-736DAFD1FE6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23644-05C9-4B0F-916C-0A4A8463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235EA-38E3-4762-9646-7CC47613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DE6E-EDC8-47E1-B74D-6A164112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5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AB91C-A283-4C8F-8432-A1BC6055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5FD90-E358-43EC-BE6A-434CE0EC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C7FBE-4FFB-4C68-B02F-68D77B7E1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31F21-8170-4118-A522-868B43EA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C9F4-B9B2-41C1-8AAF-736DAFD1FE6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E3F1F-BA76-4BEF-815F-D61B39E1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00B0D-2F61-4543-ABA7-1615E54B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DE6E-EDC8-47E1-B74D-6A164112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3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0BAB4-F671-4DDC-8A87-50A17555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3FBA8-450E-4EFB-9519-F25B4821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1160F-1589-4F3D-A518-D950B6924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CAB6D-44C0-4ED6-8C4C-F0DA12279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89FCE-A1A7-413F-89F6-FE360E22D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7C772C-69F5-4966-BC0F-DDCE7FA1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C9F4-B9B2-41C1-8AAF-736DAFD1FE6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8571C4-10EC-4998-825D-8FF45683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05ED5A-52B2-4D8F-99AE-1E23A601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DE6E-EDC8-47E1-B74D-6A164112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7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208A1-A6A4-4BEE-B583-C98B5197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811A2A-7B17-42EA-A493-C0B7525F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C9F4-B9B2-41C1-8AAF-736DAFD1FE6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069A7F-34E8-4787-B3C3-AC4F8F1F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09D39F-F168-466A-AB3C-7BAE4046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DE6E-EDC8-47E1-B74D-6A164112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3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5ADEDE-6032-465C-B781-70411FD2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C9F4-B9B2-41C1-8AAF-736DAFD1FE6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8B5116-9DF5-467C-A9D8-03CF7D5B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F4A333-6C5C-4739-95FF-46C50FA3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DE6E-EDC8-47E1-B74D-6A164112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0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AD9C6-425F-43CA-BF8C-E9A44AFB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41C39-9B3A-4137-A718-D2403C86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40CAFA-F26E-4DDD-AF6E-AF14D9564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88586-7683-497C-8F06-C94BB09E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C9F4-B9B2-41C1-8AAF-736DAFD1FE6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E347C-183F-4451-8135-42988C5A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8A5E3-23CB-443C-8E07-EF245F53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DE6E-EDC8-47E1-B74D-6A164112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0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4818C-F0A2-4D0D-961F-4FEE5934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91FA37-D2BA-4023-B830-F4BA67F19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D5CC4-F13E-4AC9-B46E-3FF0BC03A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1B047-B8EC-47EE-92A0-9E8D78B3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C9F4-B9B2-41C1-8AAF-736DAFD1FE6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FA96D-81BB-4283-A8E9-A98111A0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A8298-1686-41E8-9A35-36C68AE9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DE6E-EDC8-47E1-B74D-6A164112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8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5AFC02-2E2F-4F54-B68F-AA89C5D8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E19BF-0D67-4BEC-BF1E-DDF7A3177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F1F16-D12A-4577-9573-6B03B1617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C9F4-B9B2-41C1-8AAF-736DAFD1FE6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3A767-28A7-45AA-83CA-5279FD1A8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69C29-0F9B-4DE6-ADD6-E0486A0A7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DE6E-EDC8-47E1-B74D-6A164112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525AE2-9011-4504-88F5-56C810B7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94" y="0"/>
            <a:ext cx="3888988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456582-1044-4912-9443-35810285B1A3}"/>
              </a:ext>
            </a:extLst>
          </p:cNvPr>
          <p:cNvSpPr txBox="1"/>
          <p:nvPr/>
        </p:nvSpPr>
        <p:spPr>
          <a:xfrm>
            <a:off x="5352757" y="576775"/>
            <a:ext cx="6492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这是没有扫码人电话号码的情况下，出现的页面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如果扫码人是属于如下的情况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、扫码人曾经扫过码，录入过自己的电话号码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、扫码人自己拥有过挪车码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那么这个时候，不应该让扫码人再次录入电话号码。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应该给出号码让扫码人确认。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参见下一页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21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525AE2-9011-4504-88F5-56C810B7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94" y="0"/>
            <a:ext cx="388898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464B960-8B38-46B2-A9D9-4BBAA2CC3650}"/>
              </a:ext>
            </a:extLst>
          </p:cNvPr>
          <p:cNvSpPr/>
          <p:nvPr/>
        </p:nvSpPr>
        <p:spPr>
          <a:xfrm>
            <a:off x="782294" y="3429000"/>
            <a:ext cx="3888988" cy="1487658"/>
          </a:xfrm>
          <a:prstGeom prst="rect">
            <a:avLst/>
          </a:prstGeom>
          <a:solidFill>
            <a:srgbClr val="F0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C18374-1B76-4DE1-8B52-922D6BDD2326}"/>
              </a:ext>
            </a:extLst>
          </p:cNvPr>
          <p:cNvGrpSpPr/>
          <p:nvPr/>
        </p:nvGrpSpPr>
        <p:grpSpPr>
          <a:xfrm>
            <a:off x="1160916" y="3548263"/>
            <a:ext cx="3131743" cy="986568"/>
            <a:chOff x="109797" y="1729408"/>
            <a:chExt cx="3131743" cy="98656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708CA8-CE8A-4FFE-970F-FD440E335CA1}"/>
                </a:ext>
              </a:extLst>
            </p:cNvPr>
            <p:cNvSpPr/>
            <p:nvPr/>
          </p:nvSpPr>
          <p:spPr>
            <a:xfrm>
              <a:off x="109797" y="1729408"/>
              <a:ext cx="3131743" cy="98656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188D463-C714-4BB7-B80A-701960AF755D}"/>
                </a:ext>
              </a:extLst>
            </p:cNvPr>
            <p:cNvSpPr txBox="1"/>
            <p:nvPr/>
          </p:nvSpPr>
          <p:spPr>
            <a:xfrm>
              <a:off x="191804" y="2113381"/>
              <a:ext cx="29677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13632726792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F93F14E-1CB2-4510-BC9D-7574B66BAEF2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D34518-C4D3-44DC-93CB-3A0962DE3577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您的电话是</a:t>
              </a:r>
            </a:p>
          </p:txBody>
        </p:sp>
      </p:grpSp>
      <p:sp>
        <p:nvSpPr>
          <p:cNvPr id="21" name="文本框 20">
            <a:hlinkClick r:id="rId3" action="ppaction://hlinksldjump"/>
            <a:extLst>
              <a:ext uri="{FF2B5EF4-FFF2-40B4-BE49-F238E27FC236}">
                <a16:creationId xmlns:a16="http://schemas.microsoft.com/office/drawing/2014/main" id="{3AA2BC01-AE02-4CF6-9825-4750FA0F2EC1}"/>
              </a:ext>
            </a:extLst>
          </p:cNvPr>
          <p:cNvSpPr txBox="1"/>
          <p:nvPr/>
        </p:nvSpPr>
        <p:spPr>
          <a:xfrm>
            <a:off x="2503717" y="4568623"/>
            <a:ext cx="1788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不是这个，更换号码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036578-2B42-40F7-95F4-619B42A240C5}"/>
              </a:ext>
            </a:extLst>
          </p:cNvPr>
          <p:cNvSpPr txBox="1"/>
          <p:nvPr/>
        </p:nvSpPr>
        <p:spPr>
          <a:xfrm>
            <a:off x="5359791" y="4272836"/>
            <a:ext cx="649224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点击此处，跳转到上一个页面，修改号码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BD6C1AE-E48D-4B80-BDA5-4899D98A1C0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4292659" y="4461542"/>
            <a:ext cx="1067132" cy="22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CFE0F40F-08B2-4240-97F0-1C0499F98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06" t="68663" r="9950" b="27898"/>
          <a:stretch/>
        </p:blipFill>
        <p:spPr>
          <a:xfrm>
            <a:off x="2038008" y="4272836"/>
            <a:ext cx="1510625" cy="2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100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16</cp:revision>
  <dcterms:created xsi:type="dcterms:W3CDTF">2018-02-28T06:39:07Z</dcterms:created>
  <dcterms:modified xsi:type="dcterms:W3CDTF">2018-02-28T09:33:40Z</dcterms:modified>
</cp:coreProperties>
</file>