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A03A"/>
    <a:srgbClr val="0C1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91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3AABC-A486-42FA-8952-6371ED026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C6A2F6-C866-4103-B655-0ADCCAEC6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3725DE-AAD4-44B2-9BDC-D74E2A2D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FE63-369F-418C-97F6-5FE8B61B3F74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A63A2A-F2F6-4E39-9B25-2EECF4C0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CCAC2-8F89-4D99-9A32-87B6C200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19ED-4C7D-462E-9089-7983F5877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48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B56BD-F9D8-411A-9B4E-9F04D6F5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FE62A2-DD6E-443B-9759-73563D86C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4E3384-6B3B-4E96-9AC2-8CE85638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FE63-369F-418C-97F6-5FE8B61B3F74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A060A-A78F-4A23-AA84-B13F5C4AA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51344-4A49-43B5-A944-58F91B40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19ED-4C7D-462E-9089-7983F5877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84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4A311F-C33C-4792-A4C1-81E0CD742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D12090-943E-4FB9-AC21-4616DA141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22606-B75F-45F7-9E03-88BFB1A1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FE63-369F-418C-97F6-5FE8B61B3F74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1A3BE-9A48-4685-917C-03511F46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0CB7C-6D8D-43F6-9B80-643FA804F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19ED-4C7D-462E-9089-7983F5877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13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DEF4E-AD25-4E03-BEE0-4947981E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A72FA-810B-418C-B3E0-C6AB2F8C2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0D8E5-695D-4567-B03E-1ECADDA3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FE63-369F-418C-97F6-5FE8B61B3F74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478B1-C5B9-4773-B9B3-E8F2F008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15F5D-6BE6-4044-AA0F-89A44FAF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19ED-4C7D-462E-9089-7983F5877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58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DADB3-ED7A-442E-8310-1EFAD76C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F04667-69B8-4B80-95C2-1D1EA632B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887F2A-4E69-4BF1-B132-64B5C631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FE63-369F-418C-97F6-5FE8B61B3F74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357716-E13D-414C-8532-9222A0752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004DEE-EFB9-4D00-AE3F-26184B38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19ED-4C7D-462E-9089-7983F5877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71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9D0FF-8871-4F31-AE6B-1820254C3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69B97D-1DFC-4E00-A9CE-AD2380354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42811F-AEFA-41FF-8AC7-EB989E360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C0E7CA-C6EF-4457-91E3-06AA5E4B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FE63-369F-418C-97F6-5FE8B61B3F74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E3F6DA-8BF9-40E4-BC77-F5D3BB8E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304609-07C5-4DA5-85FB-1EDC58E7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19ED-4C7D-462E-9089-7983F5877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47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2EE8E-3F02-466B-96C2-0D84E4EEB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436A26-880D-476C-8685-40CD6C84F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BE4BCB-B1FE-4BF2-8932-C4D4AD144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0997B1-4F6E-4C43-AF0E-FBA9A45D0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46D146-4C33-49A1-9A8E-088FE2718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6032A5-C99A-4AF0-90BE-5E4F65BA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FE63-369F-418C-97F6-5FE8B61B3F74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67002A-1D15-4796-9E7E-C272D055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33A2EF-7364-423A-B064-BDF8B82D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19ED-4C7D-462E-9089-7983F5877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83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99D96-6536-4AC2-98B9-BE6A5553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BDAA3A-C422-4A6F-AC3E-A22252F7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FE63-369F-418C-97F6-5FE8B61B3F74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7CD6A7-49AE-40CC-89D5-765A8F73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4B9623-A538-41FF-BDF6-AE0583B6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19ED-4C7D-462E-9089-7983F5877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82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72FBF2-6536-417C-B2B1-406BD43A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FE63-369F-418C-97F6-5FE8B61B3F74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BFA68A-C39D-4E27-A831-12193135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B51E62-F47F-40B4-ACB4-F515FC3B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19ED-4C7D-462E-9089-7983F5877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19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36CEF-5C8D-4198-94D1-98FFCF7FC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AF677-9A30-4F39-8DC3-5393A80A6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0AC936-E65A-4F92-8690-A485EB2B9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D6B3FE-77F0-41A9-88A3-F2DC9277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FE63-369F-418C-97F6-5FE8B61B3F74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81FEA6-EC6E-4C28-9689-DD2C90DE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95F7E4-FECB-495A-BCD1-63836D47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19ED-4C7D-462E-9089-7983F5877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2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F31B0-50E3-42BA-80D7-13EFA9BB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578798-AFE0-406D-AD4E-CBD41A0D9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F4400C-7F8C-4791-ABA3-F33E257BE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9ED75-096F-42E0-BDB3-01ED0D86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FE63-369F-418C-97F6-5FE8B61B3F74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E938C5-65A0-4F47-BC94-887C16A7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BDA3C6-6CCB-4FF3-876F-B866846D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19ED-4C7D-462E-9089-7983F5877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38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BEC835-77B9-4BB1-856D-DF6E7176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01E679-8B6E-464C-85EC-448A6C1D0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619A13-A19F-448E-B79A-C00067C67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5FE63-369F-418C-97F6-5FE8B61B3F74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0573DA-A4DD-4C6C-8D8C-E8140C3CB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4B842-B552-4F6D-B2E3-5BDA5C3A7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C19ED-4C7D-462E-9089-7983F5877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29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712EC9C-0CD0-4956-951C-A11A818F4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62" y="0"/>
            <a:ext cx="9308076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8E297AF-CBD2-4175-805A-2C5C7028A485}"/>
              </a:ext>
            </a:extLst>
          </p:cNvPr>
          <p:cNvSpPr/>
          <p:nvPr/>
        </p:nvSpPr>
        <p:spPr>
          <a:xfrm>
            <a:off x="1695157" y="1519311"/>
            <a:ext cx="2567354" cy="935501"/>
          </a:xfrm>
          <a:prstGeom prst="rect">
            <a:avLst/>
          </a:prstGeom>
          <a:solidFill>
            <a:srgbClr val="0C1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广东广安冠德石化有限公司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C80EDF5-5776-478E-AF8E-38FFEC6850D2}"/>
              </a:ext>
            </a:extLst>
          </p:cNvPr>
          <p:cNvSpPr/>
          <p:nvPr/>
        </p:nvSpPr>
        <p:spPr>
          <a:xfrm>
            <a:off x="4931898" y="1048043"/>
            <a:ext cx="2328203" cy="2032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冠德集团始创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1983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年，旗下冠德石油公司以零售业务起步于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2006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年。目前，冠德石油连锁经营管理加油站达</a:t>
            </a:r>
            <a:r>
              <a:rPr lang="en-US" altLang="zh-CN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</a:t>
            </a:r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余座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，微信会员数突破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170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万， 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年零售量超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亿升，年增长率遥遥领先同行业。作为国内成品油最发达也是竞争最为激烈的市场背景下，冠德石油已成为广东省内具有品牌影响力的成品油零售企业之一。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年在广东省百佳油站中独占七席。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A855AD-3769-437B-85E5-41AE2C4421FF}"/>
              </a:ext>
            </a:extLst>
          </p:cNvPr>
          <p:cNvSpPr/>
          <p:nvPr/>
        </p:nvSpPr>
        <p:spPr>
          <a:xfrm>
            <a:off x="7929487" y="991772"/>
            <a:ext cx="2715065" cy="2827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结合冠德自身的连锁油站经营业务，研发拥有自主知识产权的线上线下一体化营销及油站管理系统，并与腾讯合作开发全国首家微信智慧加油站，并荣膺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年微信“年度优秀微信智慧生活服务”奖项。从车牌识别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免密支付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电子发票，全程不超过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秒。这一创新之举不但使得油站本身经营效率提高，更是成为业内关注的标杆案例。同时在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首届中国能源周大会上，获得新零售创新奖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TOP10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A46E116-650F-4D50-95F8-3390A0F0A774}"/>
              </a:ext>
            </a:extLst>
          </p:cNvPr>
          <p:cNvSpPr txBox="1"/>
          <p:nvPr/>
        </p:nvSpPr>
        <p:spPr>
          <a:xfrm>
            <a:off x="5190978" y="5746652"/>
            <a:ext cx="1849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冠德石油总体分布图</a:t>
            </a:r>
            <a:endParaRPr lang="en-US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D380D25-CAFE-410F-B1A2-CC420E792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487" y="4132860"/>
            <a:ext cx="2656560" cy="119176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C84936D-3903-4565-9127-B999100636E8}"/>
              </a:ext>
            </a:extLst>
          </p:cNvPr>
          <p:cNvSpPr txBox="1"/>
          <p:nvPr/>
        </p:nvSpPr>
        <p:spPr>
          <a:xfrm>
            <a:off x="8438270" y="5629645"/>
            <a:ext cx="1849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智慧油站示意图</a:t>
            </a:r>
            <a:endParaRPr lang="en-US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236DA3A-2D7B-4E26-BD04-B3606701A3CF}"/>
              </a:ext>
            </a:extLst>
          </p:cNvPr>
          <p:cNvGrpSpPr/>
          <p:nvPr/>
        </p:nvGrpSpPr>
        <p:grpSpPr>
          <a:xfrm>
            <a:off x="4635398" y="3274089"/>
            <a:ext cx="3188603" cy="2111158"/>
            <a:chOff x="6265388" y="1442619"/>
            <a:chExt cx="6608212" cy="4218715"/>
          </a:xfrm>
        </p:grpSpPr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86980869-7F6A-45DD-80CE-80353A5EE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4702" y="5064191"/>
              <a:ext cx="255178" cy="198600"/>
            </a:xfrm>
            <a:custGeom>
              <a:avLst/>
              <a:gdLst>
                <a:gd name="T0" fmla="*/ 88 w 266"/>
                <a:gd name="T1" fmla="*/ 222 h 222"/>
                <a:gd name="T2" fmla="*/ 88 w 266"/>
                <a:gd name="T3" fmla="*/ 222 h 222"/>
                <a:gd name="T4" fmla="*/ 62 w 266"/>
                <a:gd name="T5" fmla="*/ 212 h 222"/>
                <a:gd name="T6" fmla="*/ 40 w 266"/>
                <a:gd name="T7" fmla="*/ 206 h 222"/>
                <a:gd name="T8" fmla="*/ 20 w 266"/>
                <a:gd name="T9" fmla="*/ 196 h 222"/>
                <a:gd name="T10" fmla="*/ 12 w 266"/>
                <a:gd name="T11" fmla="*/ 190 h 222"/>
                <a:gd name="T12" fmla="*/ 6 w 266"/>
                <a:gd name="T13" fmla="*/ 184 h 222"/>
                <a:gd name="T14" fmla="*/ 6 w 266"/>
                <a:gd name="T15" fmla="*/ 184 h 222"/>
                <a:gd name="T16" fmla="*/ 2 w 266"/>
                <a:gd name="T17" fmla="*/ 160 h 222"/>
                <a:gd name="T18" fmla="*/ 0 w 266"/>
                <a:gd name="T19" fmla="*/ 132 h 222"/>
                <a:gd name="T20" fmla="*/ 2 w 266"/>
                <a:gd name="T21" fmla="*/ 108 h 222"/>
                <a:gd name="T22" fmla="*/ 4 w 266"/>
                <a:gd name="T23" fmla="*/ 98 h 222"/>
                <a:gd name="T24" fmla="*/ 8 w 266"/>
                <a:gd name="T25" fmla="*/ 88 h 222"/>
                <a:gd name="T26" fmla="*/ 8 w 266"/>
                <a:gd name="T27" fmla="*/ 88 h 222"/>
                <a:gd name="T28" fmla="*/ 26 w 266"/>
                <a:gd name="T29" fmla="*/ 82 h 222"/>
                <a:gd name="T30" fmla="*/ 36 w 266"/>
                <a:gd name="T31" fmla="*/ 78 h 222"/>
                <a:gd name="T32" fmla="*/ 44 w 266"/>
                <a:gd name="T33" fmla="*/ 74 h 222"/>
                <a:gd name="T34" fmla="*/ 44 w 266"/>
                <a:gd name="T35" fmla="*/ 74 h 222"/>
                <a:gd name="T36" fmla="*/ 46 w 266"/>
                <a:gd name="T37" fmla="*/ 36 h 222"/>
                <a:gd name="T38" fmla="*/ 46 w 266"/>
                <a:gd name="T39" fmla="*/ 36 h 222"/>
                <a:gd name="T40" fmla="*/ 52 w 266"/>
                <a:gd name="T41" fmla="*/ 32 h 222"/>
                <a:gd name="T42" fmla="*/ 56 w 266"/>
                <a:gd name="T43" fmla="*/ 30 h 222"/>
                <a:gd name="T44" fmla="*/ 66 w 266"/>
                <a:gd name="T45" fmla="*/ 32 h 222"/>
                <a:gd name="T46" fmla="*/ 76 w 266"/>
                <a:gd name="T47" fmla="*/ 34 h 222"/>
                <a:gd name="T48" fmla="*/ 84 w 266"/>
                <a:gd name="T49" fmla="*/ 34 h 222"/>
                <a:gd name="T50" fmla="*/ 90 w 266"/>
                <a:gd name="T51" fmla="*/ 34 h 222"/>
                <a:gd name="T52" fmla="*/ 90 w 266"/>
                <a:gd name="T53" fmla="*/ 34 h 222"/>
                <a:gd name="T54" fmla="*/ 142 w 266"/>
                <a:gd name="T55" fmla="*/ 6 h 222"/>
                <a:gd name="T56" fmla="*/ 142 w 266"/>
                <a:gd name="T57" fmla="*/ 6 h 222"/>
                <a:gd name="T58" fmla="*/ 234 w 266"/>
                <a:gd name="T59" fmla="*/ 0 h 222"/>
                <a:gd name="T60" fmla="*/ 234 w 266"/>
                <a:gd name="T61" fmla="*/ 0 h 222"/>
                <a:gd name="T62" fmla="*/ 242 w 266"/>
                <a:gd name="T63" fmla="*/ 4 h 222"/>
                <a:gd name="T64" fmla="*/ 250 w 266"/>
                <a:gd name="T65" fmla="*/ 10 h 222"/>
                <a:gd name="T66" fmla="*/ 258 w 266"/>
                <a:gd name="T67" fmla="*/ 20 h 222"/>
                <a:gd name="T68" fmla="*/ 266 w 266"/>
                <a:gd name="T69" fmla="*/ 32 h 222"/>
                <a:gd name="T70" fmla="*/ 266 w 266"/>
                <a:gd name="T71" fmla="*/ 32 h 222"/>
                <a:gd name="T72" fmla="*/ 266 w 266"/>
                <a:gd name="T73" fmla="*/ 52 h 222"/>
                <a:gd name="T74" fmla="*/ 266 w 266"/>
                <a:gd name="T75" fmla="*/ 52 h 222"/>
                <a:gd name="T76" fmla="*/ 262 w 266"/>
                <a:gd name="T77" fmla="*/ 60 h 222"/>
                <a:gd name="T78" fmla="*/ 258 w 266"/>
                <a:gd name="T79" fmla="*/ 68 h 222"/>
                <a:gd name="T80" fmla="*/ 258 w 266"/>
                <a:gd name="T81" fmla="*/ 68 h 222"/>
                <a:gd name="T82" fmla="*/ 236 w 266"/>
                <a:gd name="T83" fmla="*/ 100 h 222"/>
                <a:gd name="T84" fmla="*/ 226 w 266"/>
                <a:gd name="T85" fmla="*/ 116 h 222"/>
                <a:gd name="T86" fmla="*/ 218 w 266"/>
                <a:gd name="T87" fmla="*/ 134 h 222"/>
                <a:gd name="T88" fmla="*/ 218 w 266"/>
                <a:gd name="T89" fmla="*/ 134 h 222"/>
                <a:gd name="T90" fmla="*/ 212 w 266"/>
                <a:gd name="T91" fmla="*/ 148 h 222"/>
                <a:gd name="T92" fmla="*/ 208 w 266"/>
                <a:gd name="T93" fmla="*/ 158 h 222"/>
                <a:gd name="T94" fmla="*/ 202 w 266"/>
                <a:gd name="T95" fmla="*/ 166 h 222"/>
                <a:gd name="T96" fmla="*/ 202 w 266"/>
                <a:gd name="T97" fmla="*/ 166 h 222"/>
                <a:gd name="T98" fmla="*/ 178 w 266"/>
                <a:gd name="T99" fmla="*/ 178 h 222"/>
                <a:gd name="T100" fmla="*/ 156 w 266"/>
                <a:gd name="T101" fmla="*/ 192 h 222"/>
                <a:gd name="T102" fmla="*/ 116 w 266"/>
                <a:gd name="T103" fmla="*/ 218 h 222"/>
                <a:gd name="T104" fmla="*/ 116 w 266"/>
                <a:gd name="T105" fmla="*/ 218 h 222"/>
                <a:gd name="T106" fmla="*/ 88 w 266"/>
                <a:gd name="T107" fmla="*/ 222 h 222"/>
                <a:gd name="T108" fmla="*/ 88 w 266"/>
                <a:gd name="T109" fmla="*/ 222 h 2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66"/>
                <a:gd name="T166" fmla="*/ 0 h 222"/>
                <a:gd name="T167" fmla="*/ 266 w 266"/>
                <a:gd name="T168" fmla="*/ 222 h 22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66" h="222">
                  <a:moveTo>
                    <a:pt x="88" y="222"/>
                  </a:moveTo>
                  <a:lnTo>
                    <a:pt x="88" y="222"/>
                  </a:lnTo>
                  <a:lnTo>
                    <a:pt x="62" y="212"/>
                  </a:lnTo>
                  <a:lnTo>
                    <a:pt x="40" y="206"/>
                  </a:lnTo>
                  <a:lnTo>
                    <a:pt x="20" y="196"/>
                  </a:lnTo>
                  <a:lnTo>
                    <a:pt x="12" y="190"/>
                  </a:lnTo>
                  <a:lnTo>
                    <a:pt x="6" y="184"/>
                  </a:lnTo>
                  <a:lnTo>
                    <a:pt x="2" y="160"/>
                  </a:lnTo>
                  <a:lnTo>
                    <a:pt x="0" y="132"/>
                  </a:lnTo>
                  <a:lnTo>
                    <a:pt x="2" y="108"/>
                  </a:lnTo>
                  <a:lnTo>
                    <a:pt x="4" y="98"/>
                  </a:lnTo>
                  <a:lnTo>
                    <a:pt x="8" y="88"/>
                  </a:lnTo>
                  <a:lnTo>
                    <a:pt x="26" y="82"/>
                  </a:lnTo>
                  <a:lnTo>
                    <a:pt x="36" y="78"/>
                  </a:lnTo>
                  <a:lnTo>
                    <a:pt x="44" y="74"/>
                  </a:lnTo>
                  <a:lnTo>
                    <a:pt x="46" y="36"/>
                  </a:lnTo>
                  <a:lnTo>
                    <a:pt x="52" y="32"/>
                  </a:lnTo>
                  <a:lnTo>
                    <a:pt x="56" y="30"/>
                  </a:lnTo>
                  <a:lnTo>
                    <a:pt x="66" y="32"/>
                  </a:lnTo>
                  <a:lnTo>
                    <a:pt x="76" y="34"/>
                  </a:lnTo>
                  <a:lnTo>
                    <a:pt x="84" y="34"/>
                  </a:lnTo>
                  <a:lnTo>
                    <a:pt x="90" y="34"/>
                  </a:lnTo>
                  <a:lnTo>
                    <a:pt x="142" y="6"/>
                  </a:lnTo>
                  <a:lnTo>
                    <a:pt x="234" y="0"/>
                  </a:lnTo>
                  <a:lnTo>
                    <a:pt x="242" y="4"/>
                  </a:lnTo>
                  <a:lnTo>
                    <a:pt x="250" y="10"/>
                  </a:lnTo>
                  <a:lnTo>
                    <a:pt x="258" y="20"/>
                  </a:lnTo>
                  <a:lnTo>
                    <a:pt x="266" y="32"/>
                  </a:lnTo>
                  <a:lnTo>
                    <a:pt x="266" y="52"/>
                  </a:lnTo>
                  <a:lnTo>
                    <a:pt x="262" y="60"/>
                  </a:lnTo>
                  <a:lnTo>
                    <a:pt x="258" y="68"/>
                  </a:lnTo>
                  <a:lnTo>
                    <a:pt x="236" y="100"/>
                  </a:lnTo>
                  <a:lnTo>
                    <a:pt x="226" y="116"/>
                  </a:lnTo>
                  <a:lnTo>
                    <a:pt x="218" y="134"/>
                  </a:lnTo>
                  <a:lnTo>
                    <a:pt x="212" y="148"/>
                  </a:lnTo>
                  <a:lnTo>
                    <a:pt x="208" y="158"/>
                  </a:lnTo>
                  <a:lnTo>
                    <a:pt x="202" y="166"/>
                  </a:lnTo>
                  <a:lnTo>
                    <a:pt x="178" y="178"/>
                  </a:lnTo>
                  <a:lnTo>
                    <a:pt x="156" y="192"/>
                  </a:lnTo>
                  <a:lnTo>
                    <a:pt x="116" y="218"/>
                  </a:lnTo>
                  <a:lnTo>
                    <a:pt x="88" y="22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74AE27C-6D5F-49D4-A4A2-7CCCA5F29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9537" y="5050687"/>
              <a:ext cx="255178" cy="198600"/>
            </a:xfrm>
            <a:custGeom>
              <a:avLst/>
              <a:gdLst>
                <a:gd name="T0" fmla="*/ 88 w 266"/>
                <a:gd name="T1" fmla="*/ 222 h 222"/>
                <a:gd name="T2" fmla="*/ 88 w 266"/>
                <a:gd name="T3" fmla="*/ 222 h 222"/>
                <a:gd name="T4" fmla="*/ 62 w 266"/>
                <a:gd name="T5" fmla="*/ 212 h 222"/>
                <a:gd name="T6" fmla="*/ 40 w 266"/>
                <a:gd name="T7" fmla="*/ 206 h 222"/>
                <a:gd name="T8" fmla="*/ 20 w 266"/>
                <a:gd name="T9" fmla="*/ 196 h 222"/>
                <a:gd name="T10" fmla="*/ 12 w 266"/>
                <a:gd name="T11" fmla="*/ 190 h 222"/>
                <a:gd name="T12" fmla="*/ 6 w 266"/>
                <a:gd name="T13" fmla="*/ 184 h 222"/>
                <a:gd name="T14" fmla="*/ 6 w 266"/>
                <a:gd name="T15" fmla="*/ 184 h 222"/>
                <a:gd name="T16" fmla="*/ 2 w 266"/>
                <a:gd name="T17" fmla="*/ 160 h 222"/>
                <a:gd name="T18" fmla="*/ 0 w 266"/>
                <a:gd name="T19" fmla="*/ 132 h 222"/>
                <a:gd name="T20" fmla="*/ 2 w 266"/>
                <a:gd name="T21" fmla="*/ 108 h 222"/>
                <a:gd name="T22" fmla="*/ 4 w 266"/>
                <a:gd name="T23" fmla="*/ 98 h 222"/>
                <a:gd name="T24" fmla="*/ 8 w 266"/>
                <a:gd name="T25" fmla="*/ 88 h 222"/>
                <a:gd name="T26" fmla="*/ 8 w 266"/>
                <a:gd name="T27" fmla="*/ 88 h 222"/>
                <a:gd name="T28" fmla="*/ 26 w 266"/>
                <a:gd name="T29" fmla="*/ 82 h 222"/>
                <a:gd name="T30" fmla="*/ 36 w 266"/>
                <a:gd name="T31" fmla="*/ 78 h 222"/>
                <a:gd name="T32" fmla="*/ 44 w 266"/>
                <a:gd name="T33" fmla="*/ 74 h 222"/>
                <a:gd name="T34" fmla="*/ 44 w 266"/>
                <a:gd name="T35" fmla="*/ 74 h 222"/>
                <a:gd name="T36" fmla="*/ 46 w 266"/>
                <a:gd name="T37" fmla="*/ 36 h 222"/>
                <a:gd name="T38" fmla="*/ 46 w 266"/>
                <a:gd name="T39" fmla="*/ 36 h 222"/>
                <a:gd name="T40" fmla="*/ 52 w 266"/>
                <a:gd name="T41" fmla="*/ 32 h 222"/>
                <a:gd name="T42" fmla="*/ 56 w 266"/>
                <a:gd name="T43" fmla="*/ 30 h 222"/>
                <a:gd name="T44" fmla="*/ 66 w 266"/>
                <a:gd name="T45" fmla="*/ 32 h 222"/>
                <a:gd name="T46" fmla="*/ 76 w 266"/>
                <a:gd name="T47" fmla="*/ 34 h 222"/>
                <a:gd name="T48" fmla="*/ 84 w 266"/>
                <a:gd name="T49" fmla="*/ 34 h 222"/>
                <a:gd name="T50" fmla="*/ 90 w 266"/>
                <a:gd name="T51" fmla="*/ 34 h 222"/>
                <a:gd name="T52" fmla="*/ 90 w 266"/>
                <a:gd name="T53" fmla="*/ 34 h 222"/>
                <a:gd name="T54" fmla="*/ 142 w 266"/>
                <a:gd name="T55" fmla="*/ 6 h 222"/>
                <a:gd name="T56" fmla="*/ 142 w 266"/>
                <a:gd name="T57" fmla="*/ 6 h 222"/>
                <a:gd name="T58" fmla="*/ 234 w 266"/>
                <a:gd name="T59" fmla="*/ 0 h 222"/>
                <a:gd name="T60" fmla="*/ 234 w 266"/>
                <a:gd name="T61" fmla="*/ 0 h 222"/>
                <a:gd name="T62" fmla="*/ 242 w 266"/>
                <a:gd name="T63" fmla="*/ 4 h 222"/>
                <a:gd name="T64" fmla="*/ 250 w 266"/>
                <a:gd name="T65" fmla="*/ 10 h 222"/>
                <a:gd name="T66" fmla="*/ 258 w 266"/>
                <a:gd name="T67" fmla="*/ 20 h 222"/>
                <a:gd name="T68" fmla="*/ 266 w 266"/>
                <a:gd name="T69" fmla="*/ 32 h 222"/>
                <a:gd name="T70" fmla="*/ 266 w 266"/>
                <a:gd name="T71" fmla="*/ 32 h 222"/>
                <a:gd name="T72" fmla="*/ 266 w 266"/>
                <a:gd name="T73" fmla="*/ 52 h 222"/>
                <a:gd name="T74" fmla="*/ 266 w 266"/>
                <a:gd name="T75" fmla="*/ 52 h 222"/>
                <a:gd name="T76" fmla="*/ 262 w 266"/>
                <a:gd name="T77" fmla="*/ 60 h 222"/>
                <a:gd name="T78" fmla="*/ 258 w 266"/>
                <a:gd name="T79" fmla="*/ 68 h 222"/>
                <a:gd name="T80" fmla="*/ 258 w 266"/>
                <a:gd name="T81" fmla="*/ 68 h 222"/>
                <a:gd name="T82" fmla="*/ 236 w 266"/>
                <a:gd name="T83" fmla="*/ 100 h 222"/>
                <a:gd name="T84" fmla="*/ 226 w 266"/>
                <a:gd name="T85" fmla="*/ 116 h 222"/>
                <a:gd name="T86" fmla="*/ 218 w 266"/>
                <a:gd name="T87" fmla="*/ 134 h 222"/>
                <a:gd name="T88" fmla="*/ 218 w 266"/>
                <a:gd name="T89" fmla="*/ 134 h 222"/>
                <a:gd name="T90" fmla="*/ 212 w 266"/>
                <a:gd name="T91" fmla="*/ 148 h 222"/>
                <a:gd name="T92" fmla="*/ 208 w 266"/>
                <a:gd name="T93" fmla="*/ 158 h 222"/>
                <a:gd name="T94" fmla="*/ 202 w 266"/>
                <a:gd name="T95" fmla="*/ 166 h 222"/>
                <a:gd name="T96" fmla="*/ 202 w 266"/>
                <a:gd name="T97" fmla="*/ 166 h 222"/>
                <a:gd name="T98" fmla="*/ 178 w 266"/>
                <a:gd name="T99" fmla="*/ 178 h 222"/>
                <a:gd name="T100" fmla="*/ 156 w 266"/>
                <a:gd name="T101" fmla="*/ 192 h 222"/>
                <a:gd name="T102" fmla="*/ 116 w 266"/>
                <a:gd name="T103" fmla="*/ 218 h 222"/>
                <a:gd name="T104" fmla="*/ 116 w 266"/>
                <a:gd name="T105" fmla="*/ 218 h 222"/>
                <a:gd name="T106" fmla="*/ 88 w 266"/>
                <a:gd name="T107" fmla="*/ 222 h 222"/>
                <a:gd name="T108" fmla="*/ 88 w 266"/>
                <a:gd name="T109" fmla="*/ 222 h 2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66"/>
                <a:gd name="T166" fmla="*/ 0 h 222"/>
                <a:gd name="T167" fmla="*/ 266 w 266"/>
                <a:gd name="T168" fmla="*/ 222 h 22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66" h="222">
                  <a:moveTo>
                    <a:pt x="88" y="222"/>
                  </a:moveTo>
                  <a:lnTo>
                    <a:pt x="88" y="222"/>
                  </a:lnTo>
                  <a:lnTo>
                    <a:pt x="62" y="212"/>
                  </a:lnTo>
                  <a:lnTo>
                    <a:pt x="40" y="206"/>
                  </a:lnTo>
                  <a:lnTo>
                    <a:pt x="20" y="196"/>
                  </a:lnTo>
                  <a:lnTo>
                    <a:pt x="12" y="190"/>
                  </a:lnTo>
                  <a:lnTo>
                    <a:pt x="6" y="184"/>
                  </a:lnTo>
                  <a:lnTo>
                    <a:pt x="2" y="160"/>
                  </a:lnTo>
                  <a:lnTo>
                    <a:pt x="0" y="132"/>
                  </a:lnTo>
                  <a:lnTo>
                    <a:pt x="2" y="108"/>
                  </a:lnTo>
                  <a:lnTo>
                    <a:pt x="4" y="98"/>
                  </a:lnTo>
                  <a:lnTo>
                    <a:pt x="8" y="88"/>
                  </a:lnTo>
                  <a:lnTo>
                    <a:pt x="26" y="82"/>
                  </a:lnTo>
                  <a:lnTo>
                    <a:pt x="36" y="78"/>
                  </a:lnTo>
                  <a:lnTo>
                    <a:pt x="44" y="74"/>
                  </a:lnTo>
                  <a:lnTo>
                    <a:pt x="46" y="36"/>
                  </a:lnTo>
                  <a:lnTo>
                    <a:pt x="52" y="32"/>
                  </a:lnTo>
                  <a:lnTo>
                    <a:pt x="56" y="30"/>
                  </a:lnTo>
                  <a:lnTo>
                    <a:pt x="66" y="32"/>
                  </a:lnTo>
                  <a:lnTo>
                    <a:pt x="76" y="34"/>
                  </a:lnTo>
                  <a:lnTo>
                    <a:pt x="84" y="34"/>
                  </a:lnTo>
                  <a:lnTo>
                    <a:pt x="90" y="34"/>
                  </a:lnTo>
                  <a:lnTo>
                    <a:pt x="142" y="6"/>
                  </a:lnTo>
                  <a:lnTo>
                    <a:pt x="234" y="0"/>
                  </a:lnTo>
                  <a:lnTo>
                    <a:pt x="242" y="4"/>
                  </a:lnTo>
                  <a:lnTo>
                    <a:pt x="250" y="10"/>
                  </a:lnTo>
                  <a:lnTo>
                    <a:pt x="258" y="20"/>
                  </a:lnTo>
                  <a:lnTo>
                    <a:pt x="266" y="32"/>
                  </a:lnTo>
                  <a:lnTo>
                    <a:pt x="266" y="52"/>
                  </a:lnTo>
                  <a:lnTo>
                    <a:pt x="262" y="60"/>
                  </a:lnTo>
                  <a:lnTo>
                    <a:pt x="258" y="68"/>
                  </a:lnTo>
                  <a:lnTo>
                    <a:pt x="236" y="100"/>
                  </a:lnTo>
                  <a:lnTo>
                    <a:pt x="226" y="116"/>
                  </a:lnTo>
                  <a:lnTo>
                    <a:pt x="218" y="134"/>
                  </a:lnTo>
                  <a:lnTo>
                    <a:pt x="212" y="148"/>
                  </a:lnTo>
                  <a:lnTo>
                    <a:pt x="208" y="158"/>
                  </a:lnTo>
                  <a:lnTo>
                    <a:pt x="202" y="166"/>
                  </a:lnTo>
                  <a:lnTo>
                    <a:pt x="178" y="178"/>
                  </a:lnTo>
                  <a:lnTo>
                    <a:pt x="156" y="192"/>
                  </a:lnTo>
                  <a:lnTo>
                    <a:pt x="116" y="218"/>
                  </a:lnTo>
                  <a:lnTo>
                    <a:pt x="88" y="222"/>
                  </a:lnTo>
                  <a:close/>
                </a:path>
              </a:pathLst>
            </a:custGeom>
            <a:solidFill>
              <a:srgbClr val="7F766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6084307E-9D1C-43B2-9436-F9050326D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110" y="1609990"/>
              <a:ext cx="4819611" cy="3501429"/>
            </a:xfrm>
            <a:custGeom>
              <a:avLst/>
              <a:gdLst>
                <a:gd name="T0" fmla="*/ 3152 w 5024"/>
                <a:gd name="T1" fmla="*/ 3764 h 3914"/>
                <a:gd name="T2" fmla="*/ 2904 w 5024"/>
                <a:gd name="T3" fmla="*/ 3696 h 3914"/>
                <a:gd name="T4" fmla="*/ 2720 w 5024"/>
                <a:gd name="T5" fmla="*/ 3612 h 3914"/>
                <a:gd name="T6" fmla="*/ 2446 w 5024"/>
                <a:gd name="T7" fmla="*/ 3668 h 3914"/>
                <a:gd name="T8" fmla="*/ 2320 w 5024"/>
                <a:gd name="T9" fmla="*/ 3792 h 3914"/>
                <a:gd name="T10" fmla="*/ 2124 w 5024"/>
                <a:gd name="T11" fmla="*/ 3656 h 3914"/>
                <a:gd name="T12" fmla="*/ 1982 w 5024"/>
                <a:gd name="T13" fmla="*/ 3478 h 3914"/>
                <a:gd name="T14" fmla="*/ 2098 w 5024"/>
                <a:gd name="T15" fmla="*/ 3086 h 3914"/>
                <a:gd name="T16" fmla="*/ 1936 w 5024"/>
                <a:gd name="T17" fmla="*/ 3024 h 3914"/>
                <a:gd name="T18" fmla="*/ 1656 w 5024"/>
                <a:gd name="T19" fmla="*/ 3038 h 3914"/>
                <a:gd name="T20" fmla="*/ 1382 w 5024"/>
                <a:gd name="T21" fmla="*/ 2958 h 3914"/>
                <a:gd name="T22" fmla="*/ 1096 w 5024"/>
                <a:gd name="T23" fmla="*/ 2970 h 3914"/>
                <a:gd name="T24" fmla="*/ 828 w 5024"/>
                <a:gd name="T25" fmla="*/ 2860 h 3914"/>
                <a:gd name="T26" fmla="*/ 628 w 5024"/>
                <a:gd name="T27" fmla="*/ 2666 h 3914"/>
                <a:gd name="T28" fmla="*/ 312 w 5024"/>
                <a:gd name="T29" fmla="*/ 2400 h 3914"/>
                <a:gd name="T30" fmla="*/ 278 w 5024"/>
                <a:gd name="T31" fmla="*/ 2192 h 3914"/>
                <a:gd name="T32" fmla="*/ 262 w 5024"/>
                <a:gd name="T33" fmla="*/ 1920 h 3914"/>
                <a:gd name="T34" fmla="*/ 114 w 5024"/>
                <a:gd name="T35" fmla="*/ 1734 h 3914"/>
                <a:gd name="T36" fmla="*/ 86 w 5024"/>
                <a:gd name="T37" fmla="*/ 1410 h 3914"/>
                <a:gd name="T38" fmla="*/ 8 w 5024"/>
                <a:gd name="T39" fmla="*/ 1272 h 3914"/>
                <a:gd name="T40" fmla="*/ 254 w 5024"/>
                <a:gd name="T41" fmla="*/ 1198 h 3914"/>
                <a:gd name="T42" fmla="*/ 534 w 5024"/>
                <a:gd name="T43" fmla="*/ 1158 h 3914"/>
                <a:gd name="T44" fmla="*/ 724 w 5024"/>
                <a:gd name="T45" fmla="*/ 820 h 3914"/>
                <a:gd name="T46" fmla="*/ 994 w 5024"/>
                <a:gd name="T47" fmla="*/ 664 h 3914"/>
                <a:gd name="T48" fmla="*/ 1230 w 5024"/>
                <a:gd name="T49" fmla="*/ 626 h 3914"/>
                <a:gd name="T50" fmla="*/ 1456 w 5024"/>
                <a:gd name="T51" fmla="*/ 530 h 3914"/>
                <a:gd name="T52" fmla="*/ 1586 w 5024"/>
                <a:gd name="T53" fmla="*/ 898 h 3914"/>
                <a:gd name="T54" fmla="*/ 1986 w 5024"/>
                <a:gd name="T55" fmla="*/ 1198 h 3914"/>
                <a:gd name="T56" fmla="*/ 2578 w 5024"/>
                <a:gd name="T57" fmla="*/ 1398 h 3914"/>
                <a:gd name="T58" fmla="*/ 2920 w 5024"/>
                <a:gd name="T59" fmla="*/ 1360 h 3914"/>
                <a:gd name="T60" fmla="*/ 3282 w 5024"/>
                <a:gd name="T61" fmla="*/ 1212 h 3914"/>
                <a:gd name="T62" fmla="*/ 3368 w 5024"/>
                <a:gd name="T63" fmla="*/ 1050 h 3914"/>
                <a:gd name="T64" fmla="*/ 3636 w 5024"/>
                <a:gd name="T65" fmla="*/ 882 h 3914"/>
                <a:gd name="T66" fmla="*/ 3792 w 5024"/>
                <a:gd name="T67" fmla="*/ 664 h 3914"/>
                <a:gd name="T68" fmla="*/ 3554 w 5024"/>
                <a:gd name="T69" fmla="*/ 718 h 3914"/>
                <a:gd name="T70" fmla="*/ 3700 w 5024"/>
                <a:gd name="T71" fmla="*/ 476 h 3914"/>
                <a:gd name="T72" fmla="*/ 3790 w 5024"/>
                <a:gd name="T73" fmla="*/ 138 h 3914"/>
                <a:gd name="T74" fmla="*/ 4078 w 5024"/>
                <a:gd name="T75" fmla="*/ 20 h 3914"/>
                <a:gd name="T76" fmla="*/ 4372 w 5024"/>
                <a:gd name="T77" fmla="*/ 288 h 3914"/>
                <a:gd name="T78" fmla="*/ 4626 w 5024"/>
                <a:gd name="T79" fmla="*/ 396 h 3914"/>
                <a:gd name="T80" fmla="*/ 4950 w 5024"/>
                <a:gd name="T81" fmla="*/ 342 h 3914"/>
                <a:gd name="T82" fmla="*/ 4994 w 5024"/>
                <a:gd name="T83" fmla="*/ 714 h 3914"/>
                <a:gd name="T84" fmla="*/ 4884 w 5024"/>
                <a:gd name="T85" fmla="*/ 896 h 3914"/>
                <a:gd name="T86" fmla="*/ 4832 w 5024"/>
                <a:gd name="T87" fmla="*/ 1116 h 3914"/>
                <a:gd name="T88" fmla="*/ 4722 w 5024"/>
                <a:gd name="T89" fmla="*/ 1230 h 3914"/>
                <a:gd name="T90" fmla="*/ 4482 w 5024"/>
                <a:gd name="T91" fmla="*/ 1412 h 3914"/>
                <a:gd name="T92" fmla="*/ 4206 w 5024"/>
                <a:gd name="T93" fmla="*/ 1678 h 3914"/>
                <a:gd name="T94" fmla="*/ 4196 w 5024"/>
                <a:gd name="T95" fmla="*/ 1430 h 3914"/>
                <a:gd name="T96" fmla="*/ 3866 w 5024"/>
                <a:gd name="T97" fmla="*/ 1690 h 3914"/>
                <a:gd name="T98" fmla="*/ 3988 w 5024"/>
                <a:gd name="T99" fmla="*/ 1796 h 3914"/>
                <a:gd name="T100" fmla="*/ 4328 w 5024"/>
                <a:gd name="T101" fmla="*/ 1834 h 3914"/>
                <a:gd name="T102" fmla="*/ 4100 w 5024"/>
                <a:gd name="T103" fmla="*/ 2054 h 3914"/>
                <a:gd name="T104" fmla="*/ 4268 w 5024"/>
                <a:gd name="T105" fmla="*/ 2378 h 3914"/>
                <a:gd name="T106" fmla="*/ 4384 w 5024"/>
                <a:gd name="T107" fmla="*/ 2538 h 3914"/>
                <a:gd name="T108" fmla="*/ 4424 w 5024"/>
                <a:gd name="T109" fmla="*/ 2668 h 3914"/>
                <a:gd name="T110" fmla="*/ 4380 w 5024"/>
                <a:gd name="T111" fmla="*/ 2774 h 3914"/>
                <a:gd name="T112" fmla="*/ 4282 w 5024"/>
                <a:gd name="T113" fmla="*/ 3048 h 3914"/>
                <a:gd name="T114" fmla="*/ 4242 w 5024"/>
                <a:gd name="T115" fmla="*/ 3212 h 3914"/>
                <a:gd name="T116" fmla="*/ 4136 w 5024"/>
                <a:gd name="T117" fmla="*/ 3370 h 3914"/>
                <a:gd name="T118" fmla="*/ 3930 w 5024"/>
                <a:gd name="T119" fmla="*/ 3558 h 3914"/>
                <a:gd name="T120" fmla="*/ 3726 w 5024"/>
                <a:gd name="T121" fmla="*/ 3658 h 3914"/>
                <a:gd name="T122" fmla="*/ 3512 w 5024"/>
                <a:gd name="T123" fmla="*/ 3730 h 3914"/>
                <a:gd name="T124" fmla="*/ 3288 w 5024"/>
                <a:gd name="T125" fmla="*/ 3834 h 391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024"/>
                <a:gd name="T190" fmla="*/ 0 h 3914"/>
                <a:gd name="T191" fmla="*/ 5024 w 5024"/>
                <a:gd name="T192" fmla="*/ 3914 h 391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024" h="3914">
                  <a:moveTo>
                    <a:pt x="3272" y="3914"/>
                  </a:moveTo>
                  <a:lnTo>
                    <a:pt x="3272" y="3914"/>
                  </a:lnTo>
                  <a:lnTo>
                    <a:pt x="3258" y="3900"/>
                  </a:lnTo>
                  <a:lnTo>
                    <a:pt x="3250" y="3888"/>
                  </a:lnTo>
                  <a:lnTo>
                    <a:pt x="3246" y="3878"/>
                  </a:lnTo>
                  <a:lnTo>
                    <a:pt x="3242" y="3866"/>
                  </a:lnTo>
                  <a:lnTo>
                    <a:pt x="3216" y="3828"/>
                  </a:lnTo>
                  <a:lnTo>
                    <a:pt x="3216" y="3810"/>
                  </a:lnTo>
                  <a:lnTo>
                    <a:pt x="3216" y="3796"/>
                  </a:lnTo>
                  <a:lnTo>
                    <a:pt x="3218" y="3790"/>
                  </a:lnTo>
                  <a:lnTo>
                    <a:pt x="3222" y="3784"/>
                  </a:lnTo>
                  <a:lnTo>
                    <a:pt x="3226" y="3780"/>
                  </a:lnTo>
                  <a:lnTo>
                    <a:pt x="3234" y="3776"/>
                  </a:lnTo>
                  <a:lnTo>
                    <a:pt x="3236" y="3770"/>
                  </a:lnTo>
                  <a:lnTo>
                    <a:pt x="3226" y="3770"/>
                  </a:lnTo>
                  <a:lnTo>
                    <a:pt x="3218" y="3772"/>
                  </a:lnTo>
                  <a:lnTo>
                    <a:pt x="3208" y="3776"/>
                  </a:lnTo>
                  <a:lnTo>
                    <a:pt x="3198" y="3782"/>
                  </a:lnTo>
                  <a:lnTo>
                    <a:pt x="3188" y="3790"/>
                  </a:lnTo>
                  <a:lnTo>
                    <a:pt x="3156" y="3790"/>
                  </a:lnTo>
                  <a:lnTo>
                    <a:pt x="3152" y="3764"/>
                  </a:lnTo>
                  <a:lnTo>
                    <a:pt x="3138" y="3758"/>
                  </a:lnTo>
                  <a:lnTo>
                    <a:pt x="3132" y="3752"/>
                  </a:lnTo>
                  <a:lnTo>
                    <a:pt x="3130" y="3746"/>
                  </a:lnTo>
                  <a:lnTo>
                    <a:pt x="3126" y="3740"/>
                  </a:lnTo>
                  <a:lnTo>
                    <a:pt x="3122" y="3742"/>
                  </a:lnTo>
                  <a:lnTo>
                    <a:pt x="3120" y="3744"/>
                  </a:lnTo>
                  <a:lnTo>
                    <a:pt x="3118" y="3750"/>
                  </a:lnTo>
                  <a:lnTo>
                    <a:pt x="3116" y="3760"/>
                  </a:lnTo>
                  <a:lnTo>
                    <a:pt x="3114" y="3770"/>
                  </a:lnTo>
                  <a:lnTo>
                    <a:pt x="3102" y="3770"/>
                  </a:lnTo>
                  <a:lnTo>
                    <a:pt x="3100" y="3768"/>
                  </a:lnTo>
                  <a:lnTo>
                    <a:pt x="3094" y="3766"/>
                  </a:lnTo>
                  <a:lnTo>
                    <a:pt x="3086" y="3768"/>
                  </a:lnTo>
                  <a:lnTo>
                    <a:pt x="3076" y="3770"/>
                  </a:lnTo>
                  <a:lnTo>
                    <a:pt x="3070" y="3774"/>
                  </a:lnTo>
                  <a:lnTo>
                    <a:pt x="3040" y="3772"/>
                  </a:lnTo>
                  <a:lnTo>
                    <a:pt x="3012" y="3768"/>
                  </a:lnTo>
                  <a:lnTo>
                    <a:pt x="2986" y="3764"/>
                  </a:lnTo>
                  <a:lnTo>
                    <a:pt x="2962" y="3762"/>
                  </a:lnTo>
                  <a:lnTo>
                    <a:pt x="2952" y="3756"/>
                  </a:lnTo>
                  <a:lnTo>
                    <a:pt x="2944" y="3748"/>
                  </a:lnTo>
                  <a:lnTo>
                    <a:pt x="2928" y="3730"/>
                  </a:lnTo>
                  <a:lnTo>
                    <a:pt x="2904" y="3696"/>
                  </a:lnTo>
                  <a:lnTo>
                    <a:pt x="2904" y="3674"/>
                  </a:lnTo>
                  <a:lnTo>
                    <a:pt x="2914" y="3654"/>
                  </a:lnTo>
                  <a:lnTo>
                    <a:pt x="2918" y="3644"/>
                  </a:lnTo>
                  <a:lnTo>
                    <a:pt x="2920" y="3634"/>
                  </a:lnTo>
                  <a:lnTo>
                    <a:pt x="2898" y="3620"/>
                  </a:lnTo>
                  <a:lnTo>
                    <a:pt x="2868" y="3618"/>
                  </a:lnTo>
                  <a:lnTo>
                    <a:pt x="2834" y="3614"/>
                  </a:lnTo>
                  <a:lnTo>
                    <a:pt x="2818" y="3610"/>
                  </a:lnTo>
                  <a:lnTo>
                    <a:pt x="2804" y="3604"/>
                  </a:lnTo>
                  <a:lnTo>
                    <a:pt x="2792" y="3598"/>
                  </a:lnTo>
                  <a:lnTo>
                    <a:pt x="2786" y="3590"/>
                  </a:lnTo>
                  <a:lnTo>
                    <a:pt x="2780" y="3574"/>
                  </a:lnTo>
                  <a:lnTo>
                    <a:pt x="2774" y="3572"/>
                  </a:lnTo>
                  <a:lnTo>
                    <a:pt x="2764" y="3574"/>
                  </a:lnTo>
                  <a:lnTo>
                    <a:pt x="2756" y="3576"/>
                  </a:lnTo>
                  <a:lnTo>
                    <a:pt x="2748" y="3580"/>
                  </a:lnTo>
                  <a:lnTo>
                    <a:pt x="2740" y="3584"/>
                  </a:lnTo>
                  <a:lnTo>
                    <a:pt x="2734" y="3590"/>
                  </a:lnTo>
                  <a:lnTo>
                    <a:pt x="2728" y="3598"/>
                  </a:lnTo>
                  <a:lnTo>
                    <a:pt x="2720" y="3612"/>
                  </a:lnTo>
                  <a:lnTo>
                    <a:pt x="2708" y="3622"/>
                  </a:lnTo>
                  <a:lnTo>
                    <a:pt x="2698" y="3632"/>
                  </a:lnTo>
                  <a:lnTo>
                    <a:pt x="2660" y="3632"/>
                  </a:lnTo>
                  <a:lnTo>
                    <a:pt x="2656" y="3640"/>
                  </a:lnTo>
                  <a:lnTo>
                    <a:pt x="2646" y="3650"/>
                  </a:lnTo>
                  <a:lnTo>
                    <a:pt x="2630" y="3664"/>
                  </a:lnTo>
                  <a:lnTo>
                    <a:pt x="2606" y="3666"/>
                  </a:lnTo>
                  <a:lnTo>
                    <a:pt x="2590" y="3648"/>
                  </a:lnTo>
                  <a:lnTo>
                    <a:pt x="2586" y="3642"/>
                  </a:lnTo>
                  <a:lnTo>
                    <a:pt x="2580" y="3642"/>
                  </a:lnTo>
                  <a:lnTo>
                    <a:pt x="2574" y="3642"/>
                  </a:lnTo>
                  <a:lnTo>
                    <a:pt x="2566" y="3646"/>
                  </a:lnTo>
                  <a:lnTo>
                    <a:pt x="2550" y="3654"/>
                  </a:lnTo>
                  <a:lnTo>
                    <a:pt x="2540" y="3660"/>
                  </a:lnTo>
                  <a:lnTo>
                    <a:pt x="2516" y="3658"/>
                  </a:lnTo>
                  <a:lnTo>
                    <a:pt x="2504" y="3648"/>
                  </a:lnTo>
                  <a:lnTo>
                    <a:pt x="2494" y="3640"/>
                  </a:lnTo>
                  <a:lnTo>
                    <a:pt x="2484" y="3636"/>
                  </a:lnTo>
                  <a:lnTo>
                    <a:pt x="2474" y="3636"/>
                  </a:lnTo>
                  <a:lnTo>
                    <a:pt x="2446" y="3668"/>
                  </a:lnTo>
                  <a:lnTo>
                    <a:pt x="2420" y="3670"/>
                  </a:lnTo>
                  <a:lnTo>
                    <a:pt x="2404" y="3660"/>
                  </a:lnTo>
                  <a:lnTo>
                    <a:pt x="2398" y="3656"/>
                  </a:lnTo>
                  <a:lnTo>
                    <a:pt x="2392" y="3656"/>
                  </a:lnTo>
                  <a:lnTo>
                    <a:pt x="2384" y="3664"/>
                  </a:lnTo>
                  <a:lnTo>
                    <a:pt x="2382" y="3668"/>
                  </a:lnTo>
                  <a:lnTo>
                    <a:pt x="2380" y="3684"/>
                  </a:lnTo>
                  <a:lnTo>
                    <a:pt x="2388" y="3698"/>
                  </a:lnTo>
                  <a:lnTo>
                    <a:pt x="2394" y="3708"/>
                  </a:lnTo>
                  <a:lnTo>
                    <a:pt x="2396" y="3722"/>
                  </a:lnTo>
                  <a:lnTo>
                    <a:pt x="2396" y="3744"/>
                  </a:lnTo>
                  <a:lnTo>
                    <a:pt x="2396" y="3756"/>
                  </a:lnTo>
                  <a:lnTo>
                    <a:pt x="2396" y="3768"/>
                  </a:lnTo>
                  <a:lnTo>
                    <a:pt x="2404" y="3796"/>
                  </a:lnTo>
                  <a:lnTo>
                    <a:pt x="2404" y="3816"/>
                  </a:lnTo>
                  <a:lnTo>
                    <a:pt x="2394" y="3828"/>
                  </a:lnTo>
                  <a:lnTo>
                    <a:pt x="2372" y="3828"/>
                  </a:lnTo>
                  <a:lnTo>
                    <a:pt x="2320" y="3792"/>
                  </a:lnTo>
                  <a:lnTo>
                    <a:pt x="2320" y="3742"/>
                  </a:lnTo>
                  <a:lnTo>
                    <a:pt x="2316" y="3738"/>
                  </a:lnTo>
                  <a:lnTo>
                    <a:pt x="2310" y="3736"/>
                  </a:lnTo>
                  <a:lnTo>
                    <a:pt x="2302" y="3734"/>
                  </a:lnTo>
                  <a:lnTo>
                    <a:pt x="2280" y="3752"/>
                  </a:lnTo>
                  <a:lnTo>
                    <a:pt x="2268" y="3762"/>
                  </a:lnTo>
                  <a:lnTo>
                    <a:pt x="2258" y="3770"/>
                  </a:lnTo>
                  <a:lnTo>
                    <a:pt x="2250" y="3770"/>
                  </a:lnTo>
                  <a:lnTo>
                    <a:pt x="2244" y="3764"/>
                  </a:lnTo>
                  <a:lnTo>
                    <a:pt x="2238" y="3760"/>
                  </a:lnTo>
                  <a:lnTo>
                    <a:pt x="2228" y="3756"/>
                  </a:lnTo>
                  <a:lnTo>
                    <a:pt x="2214" y="3738"/>
                  </a:lnTo>
                  <a:lnTo>
                    <a:pt x="2208" y="3730"/>
                  </a:lnTo>
                  <a:lnTo>
                    <a:pt x="2202" y="3726"/>
                  </a:lnTo>
                  <a:lnTo>
                    <a:pt x="2182" y="3700"/>
                  </a:lnTo>
                  <a:lnTo>
                    <a:pt x="2160" y="3698"/>
                  </a:lnTo>
                  <a:lnTo>
                    <a:pt x="2144" y="3694"/>
                  </a:lnTo>
                  <a:lnTo>
                    <a:pt x="2134" y="3688"/>
                  </a:lnTo>
                  <a:lnTo>
                    <a:pt x="2128" y="3678"/>
                  </a:lnTo>
                  <a:lnTo>
                    <a:pt x="2124" y="3668"/>
                  </a:lnTo>
                  <a:lnTo>
                    <a:pt x="2124" y="3656"/>
                  </a:lnTo>
                  <a:lnTo>
                    <a:pt x="2124" y="3622"/>
                  </a:lnTo>
                  <a:lnTo>
                    <a:pt x="2132" y="3604"/>
                  </a:lnTo>
                  <a:lnTo>
                    <a:pt x="2130" y="3582"/>
                  </a:lnTo>
                  <a:lnTo>
                    <a:pt x="2094" y="3570"/>
                  </a:lnTo>
                  <a:lnTo>
                    <a:pt x="2088" y="3564"/>
                  </a:lnTo>
                  <a:lnTo>
                    <a:pt x="2088" y="3544"/>
                  </a:lnTo>
                  <a:lnTo>
                    <a:pt x="2086" y="3542"/>
                  </a:lnTo>
                  <a:lnTo>
                    <a:pt x="2084" y="3540"/>
                  </a:lnTo>
                  <a:lnTo>
                    <a:pt x="2082" y="3530"/>
                  </a:lnTo>
                  <a:lnTo>
                    <a:pt x="2078" y="3516"/>
                  </a:lnTo>
                  <a:lnTo>
                    <a:pt x="2064" y="3486"/>
                  </a:lnTo>
                  <a:lnTo>
                    <a:pt x="2060" y="3468"/>
                  </a:lnTo>
                  <a:lnTo>
                    <a:pt x="2054" y="3460"/>
                  </a:lnTo>
                  <a:lnTo>
                    <a:pt x="2050" y="3458"/>
                  </a:lnTo>
                  <a:lnTo>
                    <a:pt x="2046" y="3456"/>
                  </a:lnTo>
                  <a:lnTo>
                    <a:pt x="2036" y="3456"/>
                  </a:lnTo>
                  <a:lnTo>
                    <a:pt x="1994" y="3478"/>
                  </a:lnTo>
                  <a:lnTo>
                    <a:pt x="1982" y="3478"/>
                  </a:lnTo>
                  <a:lnTo>
                    <a:pt x="1974" y="3476"/>
                  </a:lnTo>
                  <a:lnTo>
                    <a:pt x="1968" y="3474"/>
                  </a:lnTo>
                  <a:lnTo>
                    <a:pt x="1964" y="3470"/>
                  </a:lnTo>
                  <a:lnTo>
                    <a:pt x="1964" y="3372"/>
                  </a:lnTo>
                  <a:lnTo>
                    <a:pt x="1972" y="3352"/>
                  </a:lnTo>
                  <a:lnTo>
                    <a:pt x="1980" y="3336"/>
                  </a:lnTo>
                  <a:lnTo>
                    <a:pt x="1992" y="3322"/>
                  </a:lnTo>
                  <a:lnTo>
                    <a:pt x="2002" y="3308"/>
                  </a:lnTo>
                  <a:lnTo>
                    <a:pt x="2016" y="3296"/>
                  </a:lnTo>
                  <a:lnTo>
                    <a:pt x="2030" y="3284"/>
                  </a:lnTo>
                  <a:lnTo>
                    <a:pt x="2064" y="3260"/>
                  </a:lnTo>
                  <a:lnTo>
                    <a:pt x="2068" y="3258"/>
                  </a:lnTo>
                  <a:lnTo>
                    <a:pt x="2070" y="3254"/>
                  </a:lnTo>
                  <a:lnTo>
                    <a:pt x="2074" y="3236"/>
                  </a:lnTo>
                  <a:lnTo>
                    <a:pt x="2074" y="3210"/>
                  </a:lnTo>
                  <a:lnTo>
                    <a:pt x="2080" y="3192"/>
                  </a:lnTo>
                  <a:lnTo>
                    <a:pt x="2084" y="3176"/>
                  </a:lnTo>
                  <a:lnTo>
                    <a:pt x="2084" y="3146"/>
                  </a:lnTo>
                  <a:lnTo>
                    <a:pt x="2088" y="3128"/>
                  </a:lnTo>
                  <a:lnTo>
                    <a:pt x="2092" y="3122"/>
                  </a:lnTo>
                  <a:lnTo>
                    <a:pt x="2096" y="3116"/>
                  </a:lnTo>
                  <a:lnTo>
                    <a:pt x="2098" y="3086"/>
                  </a:lnTo>
                  <a:lnTo>
                    <a:pt x="2092" y="3076"/>
                  </a:lnTo>
                  <a:lnTo>
                    <a:pt x="2086" y="3068"/>
                  </a:lnTo>
                  <a:lnTo>
                    <a:pt x="2070" y="3056"/>
                  </a:lnTo>
                  <a:lnTo>
                    <a:pt x="2058" y="3046"/>
                  </a:lnTo>
                  <a:lnTo>
                    <a:pt x="2052" y="3040"/>
                  </a:lnTo>
                  <a:lnTo>
                    <a:pt x="2048" y="3034"/>
                  </a:lnTo>
                  <a:lnTo>
                    <a:pt x="2048" y="2998"/>
                  </a:lnTo>
                  <a:lnTo>
                    <a:pt x="2044" y="2998"/>
                  </a:lnTo>
                  <a:lnTo>
                    <a:pt x="2036" y="2982"/>
                  </a:lnTo>
                  <a:lnTo>
                    <a:pt x="2026" y="2970"/>
                  </a:lnTo>
                  <a:lnTo>
                    <a:pt x="2010" y="2950"/>
                  </a:lnTo>
                  <a:lnTo>
                    <a:pt x="1990" y="2950"/>
                  </a:lnTo>
                  <a:lnTo>
                    <a:pt x="1974" y="2966"/>
                  </a:lnTo>
                  <a:lnTo>
                    <a:pt x="1974" y="2980"/>
                  </a:lnTo>
                  <a:lnTo>
                    <a:pt x="1972" y="2996"/>
                  </a:lnTo>
                  <a:lnTo>
                    <a:pt x="1968" y="3012"/>
                  </a:lnTo>
                  <a:lnTo>
                    <a:pt x="1964" y="3018"/>
                  </a:lnTo>
                  <a:lnTo>
                    <a:pt x="1960" y="3024"/>
                  </a:lnTo>
                  <a:lnTo>
                    <a:pt x="1936" y="3024"/>
                  </a:lnTo>
                  <a:lnTo>
                    <a:pt x="1918" y="3016"/>
                  </a:lnTo>
                  <a:lnTo>
                    <a:pt x="1906" y="3008"/>
                  </a:lnTo>
                  <a:lnTo>
                    <a:pt x="1902" y="3002"/>
                  </a:lnTo>
                  <a:lnTo>
                    <a:pt x="1898" y="2998"/>
                  </a:lnTo>
                  <a:lnTo>
                    <a:pt x="1896" y="2990"/>
                  </a:lnTo>
                  <a:lnTo>
                    <a:pt x="1896" y="2982"/>
                  </a:lnTo>
                  <a:lnTo>
                    <a:pt x="1878" y="2974"/>
                  </a:lnTo>
                  <a:lnTo>
                    <a:pt x="1862" y="2968"/>
                  </a:lnTo>
                  <a:lnTo>
                    <a:pt x="1838" y="2960"/>
                  </a:lnTo>
                  <a:lnTo>
                    <a:pt x="1826" y="2946"/>
                  </a:lnTo>
                  <a:lnTo>
                    <a:pt x="1810" y="2946"/>
                  </a:lnTo>
                  <a:lnTo>
                    <a:pt x="1792" y="2960"/>
                  </a:lnTo>
                  <a:lnTo>
                    <a:pt x="1774" y="2972"/>
                  </a:lnTo>
                  <a:lnTo>
                    <a:pt x="1738" y="2996"/>
                  </a:lnTo>
                  <a:lnTo>
                    <a:pt x="1726" y="2998"/>
                  </a:lnTo>
                  <a:lnTo>
                    <a:pt x="1718" y="3000"/>
                  </a:lnTo>
                  <a:lnTo>
                    <a:pt x="1712" y="3004"/>
                  </a:lnTo>
                  <a:lnTo>
                    <a:pt x="1706" y="3008"/>
                  </a:lnTo>
                  <a:lnTo>
                    <a:pt x="1698" y="3020"/>
                  </a:lnTo>
                  <a:lnTo>
                    <a:pt x="1688" y="3034"/>
                  </a:lnTo>
                  <a:lnTo>
                    <a:pt x="1664" y="3036"/>
                  </a:lnTo>
                  <a:lnTo>
                    <a:pt x="1656" y="3038"/>
                  </a:lnTo>
                  <a:lnTo>
                    <a:pt x="1650" y="3042"/>
                  </a:lnTo>
                  <a:lnTo>
                    <a:pt x="1640" y="3054"/>
                  </a:lnTo>
                  <a:lnTo>
                    <a:pt x="1624" y="3072"/>
                  </a:lnTo>
                  <a:lnTo>
                    <a:pt x="1614" y="3078"/>
                  </a:lnTo>
                  <a:lnTo>
                    <a:pt x="1600" y="3082"/>
                  </a:lnTo>
                  <a:lnTo>
                    <a:pt x="1576" y="3086"/>
                  </a:lnTo>
                  <a:lnTo>
                    <a:pt x="1574" y="3092"/>
                  </a:lnTo>
                  <a:lnTo>
                    <a:pt x="1472" y="3088"/>
                  </a:lnTo>
                  <a:lnTo>
                    <a:pt x="1454" y="3090"/>
                  </a:lnTo>
                  <a:lnTo>
                    <a:pt x="1436" y="3090"/>
                  </a:lnTo>
                  <a:lnTo>
                    <a:pt x="1428" y="3088"/>
                  </a:lnTo>
                  <a:lnTo>
                    <a:pt x="1422" y="3086"/>
                  </a:lnTo>
                  <a:lnTo>
                    <a:pt x="1416" y="3082"/>
                  </a:lnTo>
                  <a:lnTo>
                    <a:pt x="1410" y="3076"/>
                  </a:lnTo>
                  <a:lnTo>
                    <a:pt x="1410" y="3058"/>
                  </a:lnTo>
                  <a:lnTo>
                    <a:pt x="1430" y="3012"/>
                  </a:lnTo>
                  <a:lnTo>
                    <a:pt x="1416" y="3008"/>
                  </a:lnTo>
                  <a:lnTo>
                    <a:pt x="1406" y="3000"/>
                  </a:lnTo>
                  <a:lnTo>
                    <a:pt x="1390" y="2988"/>
                  </a:lnTo>
                  <a:lnTo>
                    <a:pt x="1382" y="2958"/>
                  </a:lnTo>
                  <a:lnTo>
                    <a:pt x="1354" y="2956"/>
                  </a:lnTo>
                  <a:lnTo>
                    <a:pt x="1330" y="2950"/>
                  </a:lnTo>
                  <a:lnTo>
                    <a:pt x="1312" y="2930"/>
                  </a:lnTo>
                  <a:lnTo>
                    <a:pt x="1274" y="2914"/>
                  </a:lnTo>
                  <a:lnTo>
                    <a:pt x="1252" y="2902"/>
                  </a:lnTo>
                  <a:lnTo>
                    <a:pt x="1244" y="2898"/>
                  </a:lnTo>
                  <a:lnTo>
                    <a:pt x="1234" y="2894"/>
                  </a:lnTo>
                  <a:lnTo>
                    <a:pt x="1224" y="2894"/>
                  </a:lnTo>
                  <a:lnTo>
                    <a:pt x="1216" y="2898"/>
                  </a:lnTo>
                  <a:lnTo>
                    <a:pt x="1208" y="2904"/>
                  </a:lnTo>
                  <a:lnTo>
                    <a:pt x="1202" y="2914"/>
                  </a:lnTo>
                  <a:lnTo>
                    <a:pt x="1172" y="2928"/>
                  </a:lnTo>
                  <a:lnTo>
                    <a:pt x="1160" y="2940"/>
                  </a:lnTo>
                  <a:lnTo>
                    <a:pt x="1144" y="2996"/>
                  </a:lnTo>
                  <a:lnTo>
                    <a:pt x="1122" y="2996"/>
                  </a:lnTo>
                  <a:lnTo>
                    <a:pt x="1110" y="2990"/>
                  </a:lnTo>
                  <a:lnTo>
                    <a:pt x="1102" y="2984"/>
                  </a:lnTo>
                  <a:lnTo>
                    <a:pt x="1098" y="2978"/>
                  </a:lnTo>
                  <a:lnTo>
                    <a:pt x="1096" y="2970"/>
                  </a:lnTo>
                  <a:lnTo>
                    <a:pt x="1094" y="2962"/>
                  </a:lnTo>
                  <a:lnTo>
                    <a:pt x="1094" y="2954"/>
                  </a:lnTo>
                  <a:lnTo>
                    <a:pt x="1094" y="2938"/>
                  </a:lnTo>
                  <a:lnTo>
                    <a:pt x="1106" y="2904"/>
                  </a:lnTo>
                  <a:lnTo>
                    <a:pt x="1100" y="2896"/>
                  </a:lnTo>
                  <a:lnTo>
                    <a:pt x="1098" y="2894"/>
                  </a:lnTo>
                  <a:lnTo>
                    <a:pt x="1094" y="2892"/>
                  </a:lnTo>
                  <a:lnTo>
                    <a:pt x="1068" y="2894"/>
                  </a:lnTo>
                  <a:lnTo>
                    <a:pt x="1046" y="2900"/>
                  </a:lnTo>
                  <a:lnTo>
                    <a:pt x="1024" y="2906"/>
                  </a:lnTo>
                  <a:lnTo>
                    <a:pt x="1004" y="2914"/>
                  </a:lnTo>
                  <a:lnTo>
                    <a:pt x="998" y="2918"/>
                  </a:lnTo>
                  <a:lnTo>
                    <a:pt x="992" y="2920"/>
                  </a:lnTo>
                  <a:lnTo>
                    <a:pt x="984" y="2920"/>
                  </a:lnTo>
                  <a:lnTo>
                    <a:pt x="976" y="2918"/>
                  </a:lnTo>
                  <a:lnTo>
                    <a:pt x="964" y="2914"/>
                  </a:lnTo>
                  <a:lnTo>
                    <a:pt x="956" y="2912"/>
                  </a:lnTo>
                  <a:lnTo>
                    <a:pt x="918" y="2866"/>
                  </a:lnTo>
                  <a:lnTo>
                    <a:pt x="840" y="2866"/>
                  </a:lnTo>
                  <a:lnTo>
                    <a:pt x="828" y="2860"/>
                  </a:lnTo>
                  <a:lnTo>
                    <a:pt x="820" y="2844"/>
                  </a:lnTo>
                  <a:lnTo>
                    <a:pt x="814" y="2830"/>
                  </a:lnTo>
                  <a:lnTo>
                    <a:pt x="808" y="2818"/>
                  </a:lnTo>
                  <a:lnTo>
                    <a:pt x="804" y="2808"/>
                  </a:lnTo>
                  <a:lnTo>
                    <a:pt x="792" y="2804"/>
                  </a:lnTo>
                  <a:lnTo>
                    <a:pt x="784" y="2800"/>
                  </a:lnTo>
                  <a:lnTo>
                    <a:pt x="778" y="2794"/>
                  </a:lnTo>
                  <a:lnTo>
                    <a:pt x="776" y="2788"/>
                  </a:lnTo>
                  <a:lnTo>
                    <a:pt x="750" y="2774"/>
                  </a:lnTo>
                  <a:lnTo>
                    <a:pt x="744" y="2772"/>
                  </a:lnTo>
                  <a:lnTo>
                    <a:pt x="736" y="2770"/>
                  </a:lnTo>
                  <a:lnTo>
                    <a:pt x="728" y="2772"/>
                  </a:lnTo>
                  <a:lnTo>
                    <a:pt x="700" y="2750"/>
                  </a:lnTo>
                  <a:lnTo>
                    <a:pt x="690" y="2740"/>
                  </a:lnTo>
                  <a:lnTo>
                    <a:pt x="684" y="2728"/>
                  </a:lnTo>
                  <a:lnTo>
                    <a:pt x="680" y="2716"/>
                  </a:lnTo>
                  <a:lnTo>
                    <a:pt x="678" y="2706"/>
                  </a:lnTo>
                  <a:lnTo>
                    <a:pt x="676" y="2684"/>
                  </a:lnTo>
                  <a:lnTo>
                    <a:pt x="674" y="2674"/>
                  </a:lnTo>
                  <a:lnTo>
                    <a:pt x="672" y="2664"/>
                  </a:lnTo>
                  <a:lnTo>
                    <a:pt x="628" y="2666"/>
                  </a:lnTo>
                  <a:lnTo>
                    <a:pt x="610" y="2658"/>
                  </a:lnTo>
                  <a:lnTo>
                    <a:pt x="600" y="2650"/>
                  </a:lnTo>
                  <a:lnTo>
                    <a:pt x="596" y="2642"/>
                  </a:lnTo>
                  <a:lnTo>
                    <a:pt x="592" y="2630"/>
                  </a:lnTo>
                  <a:lnTo>
                    <a:pt x="580" y="2610"/>
                  </a:lnTo>
                  <a:lnTo>
                    <a:pt x="520" y="2566"/>
                  </a:lnTo>
                  <a:lnTo>
                    <a:pt x="486" y="2510"/>
                  </a:lnTo>
                  <a:lnTo>
                    <a:pt x="470" y="2512"/>
                  </a:lnTo>
                  <a:lnTo>
                    <a:pt x="456" y="2516"/>
                  </a:lnTo>
                  <a:lnTo>
                    <a:pt x="444" y="2522"/>
                  </a:lnTo>
                  <a:lnTo>
                    <a:pt x="434" y="2530"/>
                  </a:lnTo>
                  <a:lnTo>
                    <a:pt x="386" y="2530"/>
                  </a:lnTo>
                  <a:lnTo>
                    <a:pt x="374" y="2520"/>
                  </a:lnTo>
                  <a:lnTo>
                    <a:pt x="366" y="2512"/>
                  </a:lnTo>
                  <a:lnTo>
                    <a:pt x="354" y="2496"/>
                  </a:lnTo>
                  <a:lnTo>
                    <a:pt x="346" y="2478"/>
                  </a:lnTo>
                  <a:lnTo>
                    <a:pt x="344" y="2464"/>
                  </a:lnTo>
                  <a:lnTo>
                    <a:pt x="342" y="2454"/>
                  </a:lnTo>
                  <a:lnTo>
                    <a:pt x="332" y="2434"/>
                  </a:lnTo>
                  <a:lnTo>
                    <a:pt x="312" y="2400"/>
                  </a:lnTo>
                  <a:lnTo>
                    <a:pt x="258" y="2368"/>
                  </a:lnTo>
                  <a:lnTo>
                    <a:pt x="226" y="2356"/>
                  </a:lnTo>
                  <a:lnTo>
                    <a:pt x="212" y="2350"/>
                  </a:lnTo>
                  <a:lnTo>
                    <a:pt x="202" y="2344"/>
                  </a:lnTo>
                  <a:lnTo>
                    <a:pt x="198" y="2334"/>
                  </a:lnTo>
                  <a:lnTo>
                    <a:pt x="198" y="2326"/>
                  </a:lnTo>
                  <a:lnTo>
                    <a:pt x="198" y="2318"/>
                  </a:lnTo>
                  <a:lnTo>
                    <a:pt x="200" y="2310"/>
                  </a:lnTo>
                  <a:lnTo>
                    <a:pt x="208" y="2296"/>
                  </a:lnTo>
                  <a:lnTo>
                    <a:pt x="220" y="2284"/>
                  </a:lnTo>
                  <a:lnTo>
                    <a:pt x="224" y="2210"/>
                  </a:lnTo>
                  <a:lnTo>
                    <a:pt x="214" y="2184"/>
                  </a:lnTo>
                  <a:lnTo>
                    <a:pt x="214" y="2174"/>
                  </a:lnTo>
                  <a:lnTo>
                    <a:pt x="214" y="2168"/>
                  </a:lnTo>
                  <a:lnTo>
                    <a:pt x="218" y="2164"/>
                  </a:lnTo>
                  <a:lnTo>
                    <a:pt x="224" y="2162"/>
                  </a:lnTo>
                  <a:lnTo>
                    <a:pt x="236" y="2160"/>
                  </a:lnTo>
                  <a:lnTo>
                    <a:pt x="252" y="2160"/>
                  </a:lnTo>
                  <a:lnTo>
                    <a:pt x="260" y="2166"/>
                  </a:lnTo>
                  <a:lnTo>
                    <a:pt x="264" y="2170"/>
                  </a:lnTo>
                  <a:lnTo>
                    <a:pt x="270" y="2178"/>
                  </a:lnTo>
                  <a:lnTo>
                    <a:pt x="278" y="2192"/>
                  </a:lnTo>
                  <a:lnTo>
                    <a:pt x="290" y="2196"/>
                  </a:lnTo>
                  <a:lnTo>
                    <a:pt x="296" y="2188"/>
                  </a:lnTo>
                  <a:lnTo>
                    <a:pt x="298" y="2180"/>
                  </a:lnTo>
                  <a:lnTo>
                    <a:pt x="300" y="2168"/>
                  </a:lnTo>
                  <a:lnTo>
                    <a:pt x="302" y="2158"/>
                  </a:lnTo>
                  <a:lnTo>
                    <a:pt x="300" y="2136"/>
                  </a:lnTo>
                  <a:lnTo>
                    <a:pt x="300" y="2118"/>
                  </a:lnTo>
                  <a:lnTo>
                    <a:pt x="278" y="2052"/>
                  </a:lnTo>
                  <a:lnTo>
                    <a:pt x="278" y="2024"/>
                  </a:lnTo>
                  <a:lnTo>
                    <a:pt x="280" y="2008"/>
                  </a:lnTo>
                  <a:lnTo>
                    <a:pt x="282" y="2000"/>
                  </a:lnTo>
                  <a:lnTo>
                    <a:pt x="286" y="1994"/>
                  </a:lnTo>
                  <a:lnTo>
                    <a:pt x="300" y="1978"/>
                  </a:lnTo>
                  <a:lnTo>
                    <a:pt x="308" y="1964"/>
                  </a:lnTo>
                  <a:lnTo>
                    <a:pt x="308" y="1956"/>
                  </a:lnTo>
                  <a:lnTo>
                    <a:pt x="272" y="1932"/>
                  </a:lnTo>
                  <a:lnTo>
                    <a:pt x="268" y="1930"/>
                  </a:lnTo>
                  <a:lnTo>
                    <a:pt x="266" y="1928"/>
                  </a:lnTo>
                  <a:lnTo>
                    <a:pt x="262" y="1920"/>
                  </a:lnTo>
                  <a:lnTo>
                    <a:pt x="256" y="1912"/>
                  </a:lnTo>
                  <a:lnTo>
                    <a:pt x="252" y="1906"/>
                  </a:lnTo>
                  <a:lnTo>
                    <a:pt x="250" y="1898"/>
                  </a:lnTo>
                  <a:lnTo>
                    <a:pt x="248" y="1890"/>
                  </a:lnTo>
                  <a:lnTo>
                    <a:pt x="250" y="1872"/>
                  </a:lnTo>
                  <a:lnTo>
                    <a:pt x="250" y="1860"/>
                  </a:lnTo>
                  <a:lnTo>
                    <a:pt x="254" y="1854"/>
                  </a:lnTo>
                  <a:lnTo>
                    <a:pt x="256" y="1848"/>
                  </a:lnTo>
                  <a:lnTo>
                    <a:pt x="254" y="1836"/>
                  </a:lnTo>
                  <a:lnTo>
                    <a:pt x="250" y="1828"/>
                  </a:lnTo>
                  <a:lnTo>
                    <a:pt x="244" y="1822"/>
                  </a:lnTo>
                  <a:lnTo>
                    <a:pt x="238" y="1818"/>
                  </a:lnTo>
                  <a:lnTo>
                    <a:pt x="230" y="1816"/>
                  </a:lnTo>
                  <a:lnTo>
                    <a:pt x="222" y="1816"/>
                  </a:lnTo>
                  <a:lnTo>
                    <a:pt x="206" y="1816"/>
                  </a:lnTo>
                  <a:lnTo>
                    <a:pt x="196" y="1810"/>
                  </a:lnTo>
                  <a:lnTo>
                    <a:pt x="186" y="1804"/>
                  </a:lnTo>
                  <a:lnTo>
                    <a:pt x="180" y="1796"/>
                  </a:lnTo>
                  <a:lnTo>
                    <a:pt x="172" y="1786"/>
                  </a:lnTo>
                  <a:lnTo>
                    <a:pt x="162" y="1768"/>
                  </a:lnTo>
                  <a:lnTo>
                    <a:pt x="154" y="1752"/>
                  </a:lnTo>
                  <a:lnTo>
                    <a:pt x="126" y="1744"/>
                  </a:lnTo>
                  <a:lnTo>
                    <a:pt x="118" y="1740"/>
                  </a:lnTo>
                  <a:lnTo>
                    <a:pt x="114" y="1734"/>
                  </a:lnTo>
                  <a:lnTo>
                    <a:pt x="112" y="1728"/>
                  </a:lnTo>
                  <a:lnTo>
                    <a:pt x="112" y="1720"/>
                  </a:lnTo>
                  <a:lnTo>
                    <a:pt x="112" y="1694"/>
                  </a:lnTo>
                  <a:lnTo>
                    <a:pt x="124" y="1660"/>
                  </a:lnTo>
                  <a:lnTo>
                    <a:pt x="122" y="1650"/>
                  </a:lnTo>
                  <a:lnTo>
                    <a:pt x="118" y="1640"/>
                  </a:lnTo>
                  <a:lnTo>
                    <a:pt x="112" y="1632"/>
                  </a:lnTo>
                  <a:lnTo>
                    <a:pt x="106" y="1624"/>
                  </a:lnTo>
                  <a:lnTo>
                    <a:pt x="92" y="1612"/>
                  </a:lnTo>
                  <a:lnTo>
                    <a:pt x="78" y="1602"/>
                  </a:lnTo>
                  <a:lnTo>
                    <a:pt x="36" y="1578"/>
                  </a:lnTo>
                  <a:lnTo>
                    <a:pt x="32" y="1572"/>
                  </a:lnTo>
                  <a:lnTo>
                    <a:pt x="32" y="1542"/>
                  </a:lnTo>
                  <a:lnTo>
                    <a:pt x="32" y="1534"/>
                  </a:lnTo>
                  <a:lnTo>
                    <a:pt x="34" y="1528"/>
                  </a:lnTo>
                  <a:lnTo>
                    <a:pt x="38" y="1524"/>
                  </a:lnTo>
                  <a:lnTo>
                    <a:pt x="46" y="1522"/>
                  </a:lnTo>
                  <a:lnTo>
                    <a:pt x="68" y="1510"/>
                  </a:lnTo>
                  <a:lnTo>
                    <a:pt x="84" y="1502"/>
                  </a:lnTo>
                  <a:lnTo>
                    <a:pt x="86" y="1440"/>
                  </a:lnTo>
                  <a:lnTo>
                    <a:pt x="86" y="1410"/>
                  </a:lnTo>
                  <a:lnTo>
                    <a:pt x="82" y="1396"/>
                  </a:lnTo>
                  <a:lnTo>
                    <a:pt x="78" y="1384"/>
                  </a:lnTo>
                  <a:lnTo>
                    <a:pt x="72" y="1380"/>
                  </a:lnTo>
                  <a:lnTo>
                    <a:pt x="66" y="1378"/>
                  </a:lnTo>
                  <a:lnTo>
                    <a:pt x="52" y="1376"/>
                  </a:lnTo>
                  <a:lnTo>
                    <a:pt x="40" y="1378"/>
                  </a:lnTo>
                  <a:lnTo>
                    <a:pt x="30" y="1380"/>
                  </a:lnTo>
                  <a:lnTo>
                    <a:pt x="28" y="1386"/>
                  </a:lnTo>
                  <a:lnTo>
                    <a:pt x="24" y="1388"/>
                  </a:lnTo>
                  <a:lnTo>
                    <a:pt x="20" y="1390"/>
                  </a:lnTo>
                  <a:lnTo>
                    <a:pt x="16" y="1388"/>
                  </a:lnTo>
                  <a:lnTo>
                    <a:pt x="10" y="1384"/>
                  </a:lnTo>
                  <a:lnTo>
                    <a:pt x="6" y="1380"/>
                  </a:lnTo>
                  <a:lnTo>
                    <a:pt x="0" y="1354"/>
                  </a:lnTo>
                  <a:lnTo>
                    <a:pt x="0" y="1330"/>
                  </a:lnTo>
                  <a:lnTo>
                    <a:pt x="26" y="1320"/>
                  </a:lnTo>
                  <a:lnTo>
                    <a:pt x="26" y="1312"/>
                  </a:lnTo>
                  <a:lnTo>
                    <a:pt x="24" y="1306"/>
                  </a:lnTo>
                  <a:lnTo>
                    <a:pt x="18" y="1300"/>
                  </a:lnTo>
                  <a:lnTo>
                    <a:pt x="12" y="1294"/>
                  </a:lnTo>
                  <a:lnTo>
                    <a:pt x="8" y="1290"/>
                  </a:lnTo>
                  <a:lnTo>
                    <a:pt x="8" y="1272"/>
                  </a:lnTo>
                  <a:lnTo>
                    <a:pt x="10" y="1268"/>
                  </a:lnTo>
                  <a:lnTo>
                    <a:pt x="12" y="1266"/>
                  </a:lnTo>
                  <a:lnTo>
                    <a:pt x="20" y="1262"/>
                  </a:lnTo>
                  <a:lnTo>
                    <a:pt x="36" y="1256"/>
                  </a:lnTo>
                  <a:lnTo>
                    <a:pt x="44" y="1248"/>
                  </a:lnTo>
                  <a:lnTo>
                    <a:pt x="50" y="1238"/>
                  </a:lnTo>
                  <a:lnTo>
                    <a:pt x="62" y="1218"/>
                  </a:lnTo>
                  <a:lnTo>
                    <a:pt x="74" y="1210"/>
                  </a:lnTo>
                  <a:lnTo>
                    <a:pt x="88" y="1204"/>
                  </a:lnTo>
                  <a:lnTo>
                    <a:pt x="110" y="1196"/>
                  </a:lnTo>
                  <a:lnTo>
                    <a:pt x="130" y="1196"/>
                  </a:lnTo>
                  <a:lnTo>
                    <a:pt x="162" y="1194"/>
                  </a:lnTo>
                  <a:lnTo>
                    <a:pt x="178" y="1192"/>
                  </a:lnTo>
                  <a:lnTo>
                    <a:pt x="194" y="1188"/>
                  </a:lnTo>
                  <a:lnTo>
                    <a:pt x="208" y="1182"/>
                  </a:lnTo>
                  <a:lnTo>
                    <a:pt x="218" y="1176"/>
                  </a:lnTo>
                  <a:lnTo>
                    <a:pt x="232" y="1174"/>
                  </a:lnTo>
                  <a:lnTo>
                    <a:pt x="244" y="1172"/>
                  </a:lnTo>
                  <a:lnTo>
                    <a:pt x="246" y="1174"/>
                  </a:lnTo>
                  <a:lnTo>
                    <a:pt x="250" y="1178"/>
                  </a:lnTo>
                  <a:lnTo>
                    <a:pt x="252" y="1186"/>
                  </a:lnTo>
                  <a:lnTo>
                    <a:pt x="254" y="1198"/>
                  </a:lnTo>
                  <a:lnTo>
                    <a:pt x="260" y="1212"/>
                  </a:lnTo>
                  <a:lnTo>
                    <a:pt x="264" y="1218"/>
                  </a:lnTo>
                  <a:lnTo>
                    <a:pt x="268" y="1222"/>
                  </a:lnTo>
                  <a:lnTo>
                    <a:pt x="274" y="1224"/>
                  </a:lnTo>
                  <a:lnTo>
                    <a:pt x="280" y="1226"/>
                  </a:lnTo>
                  <a:lnTo>
                    <a:pt x="302" y="1224"/>
                  </a:lnTo>
                  <a:lnTo>
                    <a:pt x="312" y="1214"/>
                  </a:lnTo>
                  <a:lnTo>
                    <a:pt x="322" y="1200"/>
                  </a:lnTo>
                  <a:lnTo>
                    <a:pt x="332" y="1188"/>
                  </a:lnTo>
                  <a:lnTo>
                    <a:pt x="342" y="1178"/>
                  </a:lnTo>
                  <a:lnTo>
                    <a:pt x="366" y="1180"/>
                  </a:lnTo>
                  <a:lnTo>
                    <a:pt x="378" y="1180"/>
                  </a:lnTo>
                  <a:lnTo>
                    <a:pt x="394" y="1178"/>
                  </a:lnTo>
                  <a:lnTo>
                    <a:pt x="398" y="1170"/>
                  </a:lnTo>
                  <a:lnTo>
                    <a:pt x="404" y="1164"/>
                  </a:lnTo>
                  <a:lnTo>
                    <a:pt x="410" y="1160"/>
                  </a:lnTo>
                  <a:lnTo>
                    <a:pt x="416" y="1158"/>
                  </a:lnTo>
                  <a:lnTo>
                    <a:pt x="432" y="1154"/>
                  </a:lnTo>
                  <a:lnTo>
                    <a:pt x="450" y="1154"/>
                  </a:lnTo>
                  <a:lnTo>
                    <a:pt x="492" y="1168"/>
                  </a:lnTo>
                  <a:lnTo>
                    <a:pt x="498" y="1164"/>
                  </a:lnTo>
                  <a:lnTo>
                    <a:pt x="506" y="1162"/>
                  </a:lnTo>
                  <a:lnTo>
                    <a:pt x="534" y="1158"/>
                  </a:lnTo>
                  <a:lnTo>
                    <a:pt x="564" y="1154"/>
                  </a:lnTo>
                  <a:lnTo>
                    <a:pt x="590" y="1148"/>
                  </a:lnTo>
                  <a:lnTo>
                    <a:pt x="608" y="1138"/>
                  </a:lnTo>
                  <a:lnTo>
                    <a:pt x="628" y="1128"/>
                  </a:lnTo>
                  <a:lnTo>
                    <a:pt x="632" y="1110"/>
                  </a:lnTo>
                  <a:lnTo>
                    <a:pt x="638" y="1098"/>
                  </a:lnTo>
                  <a:lnTo>
                    <a:pt x="646" y="1090"/>
                  </a:lnTo>
                  <a:lnTo>
                    <a:pt x="660" y="1078"/>
                  </a:lnTo>
                  <a:lnTo>
                    <a:pt x="684" y="1024"/>
                  </a:lnTo>
                  <a:lnTo>
                    <a:pt x="716" y="1006"/>
                  </a:lnTo>
                  <a:lnTo>
                    <a:pt x="728" y="972"/>
                  </a:lnTo>
                  <a:lnTo>
                    <a:pt x="732" y="926"/>
                  </a:lnTo>
                  <a:lnTo>
                    <a:pt x="724" y="902"/>
                  </a:lnTo>
                  <a:lnTo>
                    <a:pt x="724" y="878"/>
                  </a:lnTo>
                  <a:lnTo>
                    <a:pt x="728" y="866"/>
                  </a:lnTo>
                  <a:lnTo>
                    <a:pt x="732" y="854"/>
                  </a:lnTo>
                  <a:lnTo>
                    <a:pt x="732" y="830"/>
                  </a:lnTo>
                  <a:lnTo>
                    <a:pt x="724" y="820"/>
                  </a:lnTo>
                  <a:lnTo>
                    <a:pt x="722" y="812"/>
                  </a:lnTo>
                  <a:lnTo>
                    <a:pt x="722" y="800"/>
                  </a:lnTo>
                  <a:lnTo>
                    <a:pt x="726" y="798"/>
                  </a:lnTo>
                  <a:lnTo>
                    <a:pt x="734" y="796"/>
                  </a:lnTo>
                  <a:lnTo>
                    <a:pt x="760" y="796"/>
                  </a:lnTo>
                  <a:lnTo>
                    <a:pt x="808" y="798"/>
                  </a:lnTo>
                  <a:lnTo>
                    <a:pt x="826" y="800"/>
                  </a:lnTo>
                  <a:lnTo>
                    <a:pt x="844" y="804"/>
                  </a:lnTo>
                  <a:lnTo>
                    <a:pt x="864" y="808"/>
                  </a:lnTo>
                  <a:lnTo>
                    <a:pt x="886" y="812"/>
                  </a:lnTo>
                  <a:lnTo>
                    <a:pt x="924" y="828"/>
                  </a:lnTo>
                  <a:lnTo>
                    <a:pt x="932" y="818"/>
                  </a:lnTo>
                  <a:lnTo>
                    <a:pt x="926" y="806"/>
                  </a:lnTo>
                  <a:lnTo>
                    <a:pt x="926" y="772"/>
                  </a:lnTo>
                  <a:lnTo>
                    <a:pt x="936" y="756"/>
                  </a:lnTo>
                  <a:lnTo>
                    <a:pt x="948" y="740"/>
                  </a:lnTo>
                  <a:lnTo>
                    <a:pt x="972" y="712"/>
                  </a:lnTo>
                  <a:lnTo>
                    <a:pt x="976" y="690"/>
                  </a:lnTo>
                  <a:lnTo>
                    <a:pt x="984" y="676"/>
                  </a:lnTo>
                  <a:lnTo>
                    <a:pt x="994" y="664"/>
                  </a:lnTo>
                  <a:lnTo>
                    <a:pt x="1008" y="648"/>
                  </a:lnTo>
                  <a:lnTo>
                    <a:pt x="1014" y="632"/>
                  </a:lnTo>
                  <a:lnTo>
                    <a:pt x="1016" y="628"/>
                  </a:lnTo>
                  <a:lnTo>
                    <a:pt x="1020" y="624"/>
                  </a:lnTo>
                  <a:lnTo>
                    <a:pt x="1024" y="622"/>
                  </a:lnTo>
                  <a:lnTo>
                    <a:pt x="1030" y="622"/>
                  </a:lnTo>
                  <a:lnTo>
                    <a:pt x="1050" y="620"/>
                  </a:lnTo>
                  <a:lnTo>
                    <a:pt x="1062" y="630"/>
                  </a:lnTo>
                  <a:lnTo>
                    <a:pt x="1080" y="640"/>
                  </a:lnTo>
                  <a:lnTo>
                    <a:pt x="1098" y="652"/>
                  </a:lnTo>
                  <a:lnTo>
                    <a:pt x="1118" y="660"/>
                  </a:lnTo>
                  <a:lnTo>
                    <a:pt x="1128" y="660"/>
                  </a:lnTo>
                  <a:lnTo>
                    <a:pt x="1140" y="662"/>
                  </a:lnTo>
                  <a:lnTo>
                    <a:pt x="1152" y="666"/>
                  </a:lnTo>
                  <a:lnTo>
                    <a:pt x="1158" y="670"/>
                  </a:lnTo>
                  <a:lnTo>
                    <a:pt x="1164" y="676"/>
                  </a:lnTo>
                  <a:lnTo>
                    <a:pt x="1182" y="676"/>
                  </a:lnTo>
                  <a:lnTo>
                    <a:pt x="1202" y="674"/>
                  </a:lnTo>
                  <a:lnTo>
                    <a:pt x="1212" y="670"/>
                  </a:lnTo>
                  <a:lnTo>
                    <a:pt x="1220" y="666"/>
                  </a:lnTo>
                  <a:lnTo>
                    <a:pt x="1226" y="660"/>
                  </a:lnTo>
                  <a:lnTo>
                    <a:pt x="1230" y="652"/>
                  </a:lnTo>
                  <a:lnTo>
                    <a:pt x="1230" y="626"/>
                  </a:lnTo>
                  <a:lnTo>
                    <a:pt x="1228" y="608"/>
                  </a:lnTo>
                  <a:lnTo>
                    <a:pt x="1226" y="596"/>
                  </a:lnTo>
                  <a:lnTo>
                    <a:pt x="1228" y="586"/>
                  </a:lnTo>
                  <a:lnTo>
                    <a:pt x="1230" y="578"/>
                  </a:lnTo>
                  <a:lnTo>
                    <a:pt x="1234" y="570"/>
                  </a:lnTo>
                  <a:lnTo>
                    <a:pt x="1240" y="562"/>
                  </a:lnTo>
                  <a:lnTo>
                    <a:pt x="1256" y="542"/>
                  </a:lnTo>
                  <a:lnTo>
                    <a:pt x="1276" y="534"/>
                  </a:lnTo>
                  <a:lnTo>
                    <a:pt x="1294" y="530"/>
                  </a:lnTo>
                  <a:lnTo>
                    <a:pt x="1316" y="526"/>
                  </a:lnTo>
                  <a:lnTo>
                    <a:pt x="1340" y="524"/>
                  </a:lnTo>
                  <a:lnTo>
                    <a:pt x="1350" y="520"/>
                  </a:lnTo>
                  <a:lnTo>
                    <a:pt x="1360" y="490"/>
                  </a:lnTo>
                  <a:lnTo>
                    <a:pt x="1380" y="472"/>
                  </a:lnTo>
                  <a:lnTo>
                    <a:pt x="1434" y="470"/>
                  </a:lnTo>
                  <a:lnTo>
                    <a:pt x="1440" y="478"/>
                  </a:lnTo>
                  <a:lnTo>
                    <a:pt x="1444" y="488"/>
                  </a:lnTo>
                  <a:lnTo>
                    <a:pt x="1448" y="500"/>
                  </a:lnTo>
                  <a:lnTo>
                    <a:pt x="1450" y="514"/>
                  </a:lnTo>
                  <a:lnTo>
                    <a:pt x="1456" y="530"/>
                  </a:lnTo>
                  <a:lnTo>
                    <a:pt x="1466" y="548"/>
                  </a:lnTo>
                  <a:lnTo>
                    <a:pt x="1490" y="588"/>
                  </a:lnTo>
                  <a:lnTo>
                    <a:pt x="1496" y="592"/>
                  </a:lnTo>
                  <a:lnTo>
                    <a:pt x="1502" y="598"/>
                  </a:lnTo>
                  <a:lnTo>
                    <a:pt x="1516" y="604"/>
                  </a:lnTo>
                  <a:lnTo>
                    <a:pt x="1554" y="614"/>
                  </a:lnTo>
                  <a:lnTo>
                    <a:pt x="1592" y="644"/>
                  </a:lnTo>
                  <a:lnTo>
                    <a:pt x="1604" y="668"/>
                  </a:lnTo>
                  <a:lnTo>
                    <a:pt x="1610" y="718"/>
                  </a:lnTo>
                  <a:lnTo>
                    <a:pt x="1612" y="720"/>
                  </a:lnTo>
                  <a:lnTo>
                    <a:pt x="1630" y="756"/>
                  </a:lnTo>
                  <a:lnTo>
                    <a:pt x="1632" y="774"/>
                  </a:lnTo>
                  <a:lnTo>
                    <a:pt x="1634" y="798"/>
                  </a:lnTo>
                  <a:lnTo>
                    <a:pt x="1634" y="822"/>
                  </a:lnTo>
                  <a:lnTo>
                    <a:pt x="1632" y="834"/>
                  </a:lnTo>
                  <a:lnTo>
                    <a:pt x="1628" y="844"/>
                  </a:lnTo>
                  <a:lnTo>
                    <a:pt x="1588" y="878"/>
                  </a:lnTo>
                  <a:lnTo>
                    <a:pt x="1586" y="898"/>
                  </a:lnTo>
                  <a:lnTo>
                    <a:pt x="1588" y="912"/>
                  </a:lnTo>
                  <a:lnTo>
                    <a:pt x="1592" y="924"/>
                  </a:lnTo>
                  <a:lnTo>
                    <a:pt x="1598" y="938"/>
                  </a:lnTo>
                  <a:lnTo>
                    <a:pt x="1634" y="962"/>
                  </a:lnTo>
                  <a:lnTo>
                    <a:pt x="1672" y="970"/>
                  </a:lnTo>
                  <a:lnTo>
                    <a:pt x="1712" y="988"/>
                  </a:lnTo>
                  <a:lnTo>
                    <a:pt x="1792" y="998"/>
                  </a:lnTo>
                  <a:lnTo>
                    <a:pt x="1812" y="1010"/>
                  </a:lnTo>
                  <a:lnTo>
                    <a:pt x="1836" y="1036"/>
                  </a:lnTo>
                  <a:lnTo>
                    <a:pt x="1862" y="1060"/>
                  </a:lnTo>
                  <a:lnTo>
                    <a:pt x="1876" y="1070"/>
                  </a:lnTo>
                  <a:lnTo>
                    <a:pt x="1892" y="1080"/>
                  </a:lnTo>
                  <a:lnTo>
                    <a:pt x="1908" y="1088"/>
                  </a:lnTo>
                  <a:lnTo>
                    <a:pt x="1926" y="1094"/>
                  </a:lnTo>
                  <a:lnTo>
                    <a:pt x="1950" y="1116"/>
                  </a:lnTo>
                  <a:lnTo>
                    <a:pt x="1964" y="1168"/>
                  </a:lnTo>
                  <a:lnTo>
                    <a:pt x="1968" y="1176"/>
                  </a:lnTo>
                  <a:lnTo>
                    <a:pt x="1974" y="1184"/>
                  </a:lnTo>
                  <a:lnTo>
                    <a:pt x="1986" y="1198"/>
                  </a:lnTo>
                  <a:lnTo>
                    <a:pt x="1990" y="1206"/>
                  </a:lnTo>
                  <a:lnTo>
                    <a:pt x="1994" y="1216"/>
                  </a:lnTo>
                  <a:lnTo>
                    <a:pt x="1994" y="1228"/>
                  </a:lnTo>
                  <a:lnTo>
                    <a:pt x="1992" y="1242"/>
                  </a:lnTo>
                  <a:lnTo>
                    <a:pt x="1998" y="1256"/>
                  </a:lnTo>
                  <a:lnTo>
                    <a:pt x="2004" y="1266"/>
                  </a:lnTo>
                  <a:lnTo>
                    <a:pt x="2016" y="1274"/>
                  </a:lnTo>
                  <a:lnTo>
                    <a:pt x="2044" y="1278"/>
                  </a:lnTo>
                  <a:lnTo>
                    <a:pt x="2072" y="1282"/>
                  </a:lnTo>
                  <a:lnTo>
                    <a:pt x="2102" y="1288"/>
                  </a:lnTo>
                  <a:lnTo>
                    <a:pt x="2134" y="1298"/>
                  </a:lnTo>
                  <a:lnTo>
                    <a:pt x="2212" y="1316"/>
                  </a:lnTo>
                  <a:lnTo>
                    <a:pt x="2384" y="1318"/>
                  </a:lnTo>
                  <a:lnTo>
                    <a:pt x="2418" y="1326"/>
                  </a:lnTo>
                  <a:lnTo>
                    <a:pt x="2438" y="1330"/>
                  </a:lnTo>
                  <a:lnTo>
                    <a:pt x="2454" y="1338"/>
                  </a:lnTo>
                  <a:lnTo>
                    <a:pt x="2506" y="1380"/>
                  </a:lnTo>
                  <a:lnTo>
                    <a:pt x="2526" y="1390"/>
                  </a:lnTo>
                  <a:lnTo>
                    <a:pt x="2578" y="1398"/>
                  </a:lnTo>
                  <a:lnTo>
                    <a:pt x="2600" y="1414"/>
                  </a:lnTo>
                  <a:lnTo>
                    <a:pt x="2666" y="1436"/>
                  </a:lnTo>
                  <a:lnTo>
                    <a:pt x="2672" y="1440"/>
                  </a:lnTo>
                  <a:lnTo>
                    <a:pt x="2680" y="1446"/>
                  </a:lnTo>
                  <a:lnTo>
                    <a:pt x="2696" y="1460"/>
                  </a:lnTo>
                  <a:lnTo>
                    <a:pt x="2704" y="1464"/>
                  </a:lnTo>
                  <a:lnTo>
                    <a:pt x="2714" y="1466"/>
                  </a:lnTo>
                  <a:lnTo>
                    <a:pt x="2718" y="1466"/>
                  </a:lnTo>
                  <a:lnTo>
                    <a:pt x="2724" y="1462"/>
                  </a:lnTo>
                  <a:lnTo>
                    <a:pt x="2728" y="1458"/>
                  </a:lnTo>
                  <a:lnTo>
                    <a:pt x="2732" y="1452"/>
                  </a:lnTo>
                  <a:lnTo>
                    <a:pt x="2754" y="1438"/>
                  </a:lnTo>
                  <a:lnTo>
                    <a:pt x="2766" y="1434"/>
                  </a:lnTo>
                  <a:lnTo>
                    <a:pt x="2778" y="1426"/>
                  </a:lnTo>
                  <a:lnTo>
                    <a:pt x="2800" y="1410"/>
                  </a:lnTo>
                  <a:lnTo>
                    <a:pt x="2846" y="1396"/>
                  </a:lnTo>
                  <a:lnTo>
                    <a:pt x="2862" y="1386"/>
                  </a:lnTo>
                  <a:lnTo>
                    <a:pt x="2882" y="1378"/>
                  </a:lnTo>
                  <a:lnTo>
                    <a:pt x="2902" y="1370"/>
                  </a:lnTo>
                  <a:lnTo>
                    <a:pt x="2910" y="1366"/>
                  </a:lnTo>
                  <a:lnTo>
                    <a:pt x="2920" y="1360"/>
                  </a:lnTo>
                  <a:lnTo>
                    <a:pt x="2936" y="1354"/>
                  </a:lnTo>
                  <a:lnTo>
                    <a:pt x="2948" y="1348"/>
                  </a:lnTo>
                  <a:lnTo>
                    <a:pt x="2960" y="1344"/>
                  </a:lnTo>
                  <a:lnTo>
                    <a:pt x="2972" y="1342"/>
                  </a:lnTo>
                  <a:lnTo>
                    <a:pt x="2986" y="1342"/>
                  </a:lnTo>
                  <a:lnTo>
                    <a:pt x="3016" y="1346"/>
                  </a:lnTo>
                  <a:lnTo>
                    <a:pt x="3048" y="1354"/>
                  </a:lnTo>
                  <a:lnTo>
                    <a:pt x="3094" y="1354"/>
                  </a:lnTo>
                  <a:lnTo>
                    <a:pt x="3104" y="1348"/>
                  </a:lnTo>
                  <a:lnTo>
                    <a:pt x="3116" y="1344"/>
                  </a:lnTo>
                  <a:lnTo>
                    <a:pt x="3140" y="1338"/>
                  </a:lnTo>
                  <a:lnTo>
                    <a:pt x="3154" y="1330"/>
                  </a:lnTo>
                  <a:lnTo>
                    <a:pt x="3166" y="1322"/>
                  </a:lnTo>
                  <a:lnTo>
                    <a:pt x="3184" y="1302"/>
                  </a:lnTo>
                  <a:lnTo>
                    <a:pt x="3200" y="1282"/>
                  </a:lnTo>
                  <a:lnTo>
                    <a:pt x="3216" y="1264"/>
                  </a:lnTo>
                  <a:lnTo>
                    <a:pt x="3226" y="1256"/>
                  </a:lnTo>
                  <a:lnTo>
                    <a:pt x="3238" y="1250"/>
                  </a:lnTo>
                  <a:lnTo>
                    <a:pt x="3260" y="1228"/>
                  </a:lnTo>
                  <a:lnTo>
                    <a:pt x="3272" y="1216"/>
                  </a:lnTo>
                  <a:lnTo>
                    <a:pt x="3278" y="1214"/>
                  </a:lnTo>
                  <a:lnTo>
                    <a:pt x="3282" y="1212"/>
                  </a:lnTo>
                  <a:lnTo>
                    <a:pt x="3282" y="1210"/>
                  </a:lnTo>
                  <a:lnTo>
                    <a:pt x="3296" y="1200"/>
                  </a:lnTo>
                  <a:lnTo>
                    <a:pt x="3312" y="1192"/>
                  </a:lnTo>
                  <a:lnTo>
                    <a:pt x="3312" y="1176"/>
                  </a:lnTo>
                  <a:lnTo>
                    <a:pt x="3298" y="1166"/>
                  </a:lnTo>
                  <a:lnTo>
                    <a:pt x="3286" y="1150"/>
                  </a:lnTo>
                  <a:lnTo>
                    <a:pt x="3278" y="1138"/>
                  </a:lnTo>
                  <a:lnTo>
                    <a:pt x="3274" y="1126"/>
                  </a:lnTo>
                  <a:lnTo>
                    <a:pt x="3272" y="1114"/>
                  </a:lnTo>
                  <a:lnTo>
                    <a:pt x="3272" y="1102"/>
                  </a:lnTo>
                  <a:lnTo>
                    <a:pt x="3274" y="1090"/>
                  </a:lnTo>
                  <a:lnTo>
                    <a:pt x="3280" y="1062"/>
                  </a:lnTo>
                  <a:lnTo>
                    <a:pt x="3286" y="1052"/>
                  </a:lnTo>
                  <a:lnTo>
                    <a:pt x="3292" y="1042"/>
                  </a:lnTo>
                  <a:lnTo>
                    <a:pt x="3302" y="1028"/>
                  </a:lnTo>
                  <a:lnTo>
                    <a:pt x="3312" y="1022"/>
                  </a:lnTo>
                  <a:lnTo>
                    <a:pt x="3340" y="1028"/>
                  </a:lnTo>
                  <a:lnTo>
                    <a:pt x="3358" y="1044"/>
                  </a:lnTo>
                  <a:lnTo>
                    <a:pt x="3368" y="1050"/>
                  </a:lnTo>
                  <a:lnTo>
                    <a:pt x="3380" y="1056"/>
                  </a:lnTo>
                  <a:lnTo>
                    <a:pt x="3392" y="1060"/>
                  </a:lnTo>
                  <a:lnTo>
                    <a:pt x="3406" y="1062"/>
                  </a:lnTo>
                  <a:lnTo>
                    <a:pt x="3420" y="1060"/>
                  </a:lnTo>
                  <a:lnTo>
                    <a:pt x="3434" y="1054"/>
                  </a:lnTo>
                  <a:lnTo>
                    <a:pt x="3450" y="1034"/>
                  </a:lnTo>
                  <a:lnTo>
                    <a:pt x="3458" y="1026"/>
                  </a:lnTo>
                  <a:lnTo>
                    <a:pt x="3466" y="1022"/>
                  </a:lnTo>
                  <a:lnTo>
                    <a:pt x="3468" y="1014"/>
                  </a:lnTo>
                  <a:lnTo>
                    <a:pt x="3472" y="1008"/>
                  </a:lnTo>
                  <a:lnTo>
                    <a:pt x="3484" y="994"/>
                  </a:lnTo>
                  <a:lnTo>
                    <a:pt x="3498" y="980"/>
                  </a:lnTo>
                  <a:lnTo>
                    <a:pt x="3510" y="970"/>
                  </a:lnTo>
                  <a:lnTo>
                    <a:pt x="3556" y="972"/>
                  </a:lnTo>
                  <a:lnTo>
                    <a:pt x="3562" y="964"/>
                  </a:lnTo>
                  <a:lnTo>
                    <a:pt x="3578" y="958"/>
                  </a:lnTo>
                  <a:lnTo>
                    <a:pt x="3594" y="950"/>
                  </a:lnTo>
                  <a:lnTo>
                    <a:pt x="3608" y="940"/>
                  </a:lnTo>
                  <a:lnTo>
                    <a:pt x="3622" y="926"/>
                  </a:lnTo>
                  <a:lnTo>
                    <a:pt x="3628" y="902"/>
                  </a:lnTo>
                  <a:lnTo>
                    <a:pt x="3632" y="892"/>
                  </a:lnTo>
                  <a:lnTo>
                    <a:pt x="3636" y="882"/>
                  </a:lnTo>
                  <a:lnTo>
                    <a:pt x="3642" y="874"/>
                  </a:lnTo>
                  <a:lnTo>
                    <a:pt x="3650" y="866"/>
                  </a:lnTo>
                  <a:lnTo>
                    <a:pt x="3660" y="860"/>
                  </a:lnTo>
                  <a:lnTo>
                    <a:pt x="3672" y="854"/>
                  </a:lnTo>
                  <a:lnTo>
                    <a:pt x="3706" y="846"/>
                  </a:lnTo>
                  <a:lnTo>
                    <a:pt x="3724" y="828"/>
                  </a:lnTo>
                  <a:lnTo>
                    <a:pt x="3752" y="812"/>
                  </a:lnTo>
                  <a:lnTo>
                    <a:pt x="3764" y="804"/>
                  </a:lnTo>
                  <a:lnTo>
                    <a:pt x="3780" y="798"/>
                  </a:lnTo>
                  <a:lnTo>
                    <a:pt x="3878" y="802"/>
                  </a:lnTo>
                  <a:lnTo>
                    <a:pt x="3892" y="796"/>
                  </a:lnTo>
                  <a:lnTo>
                    <a:pt x="3896" y="788"/>
                  </a:lnTo>
                  <a:lnTo>
                    <a:pt x="3898" y="780"/>
                  </a:lnTo>
                  <a:lnTo>
                    <a:pt x="3900" y="772"/>
                  </a:lnTo>
                  <a:lnTo>
                    <a:pt x="3898" y="766"/>
                  </a:lnTo>
                  <a:lnTo>
                    <a:pt x="3892" y="754"/>
                  </a:lnTo>
                  <a:lnTo>
                    <a:pt x="3886" y="742"/>
                  </a:lnTo>
                  <a:lnTo>
                    <a:pt x="3814" y="690"/>
                  </a:lnTo>
                  <a:lnTo>
                    <a:pt x="3802" y="674"/>
                  </a:lnTo>
                  <a:lnTo>
                    <a:pt x="3792" y="664"/>
                  </a:lnTo>
                  <a:lnTo>
                    <a:pt x="3788" y="660"/>
                  </a:lnTo>
                  <a:lnTo>
                    <a:pt x="3782" y="658"/>
                  </a:lnTo>
                  <a:lnTo>
                    <a:pt x="3766" y="658"/>
                  </a:lnTo>
                  <a:lnTo>
                    <a:pt x="3754" y="676"/>
                  </a:lnTo>
                  <a:lnTo>
                    <a:pt x="3724" y="676"/>
                  </a:lnTo>
                  <a:lnTo>
                    <a:pt x="3722" y="702"/>
                  </a:lnTo>
                  <a:lnTo>
                    <a:pt x="3720" y="708"/>
                  </a:lnTo>
                  <a:lnTo>
                    <a:pt x="3716" y="712"/>
                  </a:lnTo>
                  <a:lnTo>
                    <a:pt x="3712" y="714"/>
                  </a:lnTo>
                  <a:lnTo>
                    <a:pt x="3708" y="716"/>
                  </a:lnTo>
                  <a:lnTo>
                    <a:pt x="3696" y="716"/>
                  </a:lnTo>
                  <a:lnTo>
                    <a:pt x="3684" y="714"/>
                  </a:lnTo>
                  <a:lnTo>
                    <a:pt x="3670" y="710"/>
                  </a:lnTo>
                  <a:lnTo>
                    <a:pt x="3660" y="704"/>
                  </a:lnTo>
                  <a:lnTo>
                    <a:pt x="3644" y="698"/>
                  </a:lnTo>
                  <a:lnTo>
                    <a:pt x="3628" y="698"/>
                  </a:lnTo>
                  <a:lnTo>
                    <a:pt x="3612" y="704"/>
                  </a:lnTo>
                  <a:lnTo>
                    <a:pt x="3600" y="710"/>
                  </a:lnTo>
                  <a:lnTo>
                    <a:pt x="3590" y="722"/>
                  </a:lnTo>
                  <a:lnTo>
                    <a:pt x="3566" y="722"/>
                  </a:lnTo>
                  <a:lnTo>
                    <a:pt x="3554" y="718"/>
                  </a:lnTo>
                  <a:lnTo>
                    <a:pt x="3546" y="712"/>
                  </a:lnTo>
                  <a:lnTo>
                    <a:pt x="3540" y="704"/>
                  </a:lnTo>
                  <a:lnTo>
                    <a:pt x="3536" y="698"/>
                  </a:lnTo>
                  <a:lnTo>
                    <a:pt x="3536" y="690"/>
                  </a:lnTo>
                  <a:lnTo>
                    <a:pt x="3534" y="682"/>
                  </a:lnTo>
                  <a:lnTo>
                    <a:pt x="3534" y="668"/>
                  </a:lnTo>
                  <a:lnTo>
                    <a:pt x="3550" y="656"/>
                  </a:lnTo>
                  <a:lnTo>
                    <a:pt x="3556" y="648"/>
                  </a:lnTo>
                  <a:lnTo>
                    <a:pt x="3564" y="640"/>
                  </a:lnTo>
                  <a:lnTo>
                    <a:pt x="3564" y="610"/>
                  </a:lnTo>
                  <a:lnTo>
                    <a:pt x="3566" y="586"/>
                  </a:lnTo>
                  <a:lnTo>
                    <a:pt x="3574" y="566"/>
                  </a:lnTo>
                  <a:lnTo>
                    <a:pt x="3584" y="546"/>
                  </a:lnTo>
                  <a:lnTo>
                    <a:pt x="3584" y="524"/>
                  </a:lnTo>
                  <a:lnTo>
                    <a:pt x="3586" y="506"/>
                  </a:lnTo>
                  <a:lnTo>
                    <a:pt x="3590" y="492"/>
                  </a:lnTo>
                  <a:lnTo>
                    <a:pt x="3598" y="476"/>
                  </a:lnTo>
                  <a:lnTo>
                    <a:pt x="3634" y="474"/>
                  </a:lnTo>
                  <a:lnTo>
                    <a:pt x="3658" y="478"/>
                  </a:lnTo>
                  <a:lnTo>
                    <a:pt x="3672" y="478"/>
                  </a:lnTo>
                  <a:lnTo>
                    <a:pt x="3686" y="478"/>
                  </a:lnTo>
                  <a:lnTo>
                    <a:pt x="3700" y="476"/>
                  </a:lnTo>
                  <a:lnTo>
                    <a:pt x="3714" y="470"/>
                  </a:lnTo>
                  <a:lnTo>
                    <a:pt x="3728" y="464"/>
                  </a:lnTo>
                  <a:lnTo>
                    <a:pt x="3738" y="452"/>
                  </a:lnTo>
                  <a:lnTo>
                    <a:pt x="3764" y="432"/>
                  </a:lnTo>
                  <a:lnTo>
                    <a:pt x="3780" y="414"/>
                  </a:lnTo>
                  <a:lnTo>
                    <a:pt x="3782" y="364"/>
                  </a:lnTo>
                  <a:lnTo>
                    <a:pt x="3784" y="342"/>
                  </a:lnTo>
                  <a:lnTo>
                    <a:pt x="3786" y="322"/>
                  </a:lnTo>
                  <a:lnTo>
                    <a:pt x="3796" y="304"/>
                  </a:lnTo>
                  <a:lnTo>
                    <a:pt x="3804" y="290"/>
                  </a:lnTo>
                  <a:lnTo>
                    <a:pt x="3814" y="274"/>
                  </a:lnTo>
                  <a:lnTo>
                    <a:pt x="3820" y="260"/>
                  </a:lnTo>
                  <a:lnTo>
                    <a:pt x="3822" y="244"/>
                  </a:lnTo>
                  <a:lnTo>
                    <a:pt x="3824" y="232"/>
                  </a:lnTo>
                  <a:lnTo>
                    <a:pt x="3830" y="220"/>
                  </a:lnTo>
                  <a:lnTo>
                    <a:pt x="3838" y="210"/>
                  </a:lnTo>
                  <a:lnTo>
                    <a:pt x="3838" y="180"/>
                  </a:lnTo>
                  <a:lnTo>
                    <a:pt x="3810" y="148"/>
                  </a:lnTo>
                  <a:lnTo>
                    <a:pt x="3798" y="144"/>
                  </a:lnTo>
                  <a:lnTo>
                    <a:pt x="3790" y="138"/>
                  </a:lnTo>
                  <a:lnTo>
                    <a:pt x="3792" y="122"/>
                  </a:lnTo>
                  <a:lnTo>
                    <a:pt x="3794" y="110"/>
                  </a:lnTo>
                  <a:lnTo>
                    <a:pt x="3796" y="100"/>
                  </a:lnTo>
                  <a:lnTo>
                    <a:pt x="3800" y="92"/>
                  </a:lnTo>
                  <a:lnTo>
                    <a:pt x="3806" y="86"/>
                  </a:lnTo>
                  <a:lnTo>
                    <a:pt x="3814" y="80"/>
                  </a:lnTo>
                  <a:lnTo>
                    <a:pt x="3838" y="68"/>
                  </a:lnTo>
                  <a:lnTo>
                    <a:pt x="3846" y="66"/>
                  </a:lnTo>
                  <a:lnTo>
                    <a:pt x="3856" y="64"/>
                  </a:lnTo>
                  <a:lnTo>
                    <a:pt x="3876" y="56"/>
                  </a:lnTo>
                  <a:lnTo>
                    <a:pt x="3896" y="46"/>
                  </a:lnTo>
                  <a:lnTo>
                    <a:pt x="3906" y="42"/>
                  </a:lnTo>
                  <a:lnTo>
                    <a:pt x="3918" y="40"/>
                  </a:lnTo>
                  <a:lnTo>
                    <a:pt x="3940" y="24"/>
                  </a:lnTo>
                  <a:lnTo>
                    <a:pt x="3966" y="10"/>
                  </a:lnTo>
                  <a:lnTo>
                    <a:pt x="3978" y="4"/>
                  </a:lnTo>
                  <a:lnTo>
                    <a:pt x="3992" y="0"/>
                  </a:lnTo>
                  <a:lnTo>
                    <a:pt x="4034" y="0"/>
                  </a:lnTo>
                  <a:lnTo>
                    <a:pt x="4054" y="6"/>
                  </a:lnTo>
                  <a:lnTo>
                    <a:pt x="4066" y="10"/>
                  </a:lnTo>
                  <a:lnTo>
                    <a:pt x="4078" y="20"/>
                  </a:lnTo>
                  <a:lnTo>
                    <a:pt x="4096" y="18"/>
                  </a:lnTo>
                  <a:lnTo>
                    <a:pt x="4116" y="16"/>
                  </a:lnTo>
                  <a:lnTo>
                    <a:pt x="4136" y="14"/>
                  </a:lnTo>
                  <a:lnTo>
                    <a:pt x="4158" y="14"/>
                  </a:lnTo>
                  <a:lnTo>
                    <a:pt x="4190" y="30"/>
                  </a:lnTo>
                  <a:lnTo>
                    <a:pt x="4206" y="48"/>
                  </a:lnTo>
                  <a:lnTo>
                    <a:pt x="4224" y="66"/>
                  </a:lnTo>
                  <a:lnTo>
                    <a:pt x="4240" y="88"/>
                  </a:lnTo>
                  <a:lnTo>
                    <a:pt x="4258" y="114"/>
                  </a:lnTo>
                  <a:lnTo>
                    <a:pt x="4270" y="126"/>
                  </a:lnTo>
                  <a:lnTo>
                    <a:pt x="4284" y="144"/>
                  </a:lnTo>
                  <a:lnTo>
                    <a:pt x="4294" y="166"/>
                  </a:lnTo>
                  <a:lnTo>
                    <a:pt x="4298" y="178"/>
                  </a:lnTo>
                  <a:lnTo>
                    <a:pt x="4302" y="190"/>
                  </a:lnTo>
                  <a:lnTo>
                    <a:pt x="4328" y="212"/>
                  </a:lnTo>
                  <a:lnTo>
                    <a:pt x="4344" y="228"/>
                  </a:lnTo>
                  <a:lnTo>
                    <a:pt x="4360" y="246"/>
                  </a:lnTo>
                  <a:lnTo>
                    <a:pt x="4362" y="252"/>
                  </a:lnTo>
                  <a:lnTo>
                    <a:pt x="4362" y="258"/>
                  </a:lnTo>
                  <a:lnTo>
                    <a:pt x="4362" y="270"/>
                  </a:lnTo>
                  <a:lnTo>
                    <a:pt x="4362" y="276"/>
                  </a:lnTo>
                  <a:lnTo>
                    <a:pt x="4366" y="282"/>
                  </a:lnTo>
                  <a:lnTo>
                    <a:pt x="4372" y="288"/>
                  </a:lnTo>
                  <a:lnTo>
                    <a:pt x="4382" y="294"/>
                  </a:lnTo>
                  <a:lnTo>
                    <a:pt x="4406" y="318"/>
                  </a:lnTo>
                  <a:lnTo>
                    <a:pt x="4406" y="334"/>
                  </a:lnTo>
                  <a:lnTo>
                    <a:pt x="4408" y="344"/>
                  </a:lnTo>
                  <a:lnTo>
                    <a:pt x="4412" y="356"/>
                  </a:lnTo>
                  <a:lnTo>
                    <a:pt x="4438" y="356"/>
                  </a:lnTo>
                  <a:lnTo>
                    <a:pt x="4450" y="356"/>
                  </a:lnTo>
                  <a:lnTo>
                    <a:pt x="4462" y="354"/>
                  </a:lnTo>
                  <a:lnTo>
                    <a:pt x="4498" y="354"/>
                  </a:lnTo>
                  <a:lnTo>
                    <a:pt x="4512" y="362"/>
                  </a:lnTo>
                  <a:lnTo>
                    <a:pt x="4520" y="364"/>
                  </a:lnTo>
                  <a:lnTo>
                    <a:pt x="4532" y="366"/>
                  </a:lnTo>
                  <a:lnTo>
                    <a:pt x="4532" y="362"/>
                  </a:lnTo>
                  <a:lnTo>
                    <a:pt x="4538" y="360"/>
                  </a:lnTo>
                  <a:lnTo>
                    <a:pt x="4548" y="358"/>
                  </a:lnTo>
                  <a:lnTo>
                    <a:pt x="4568" y="358"/>
                  </a:lnTo>
                  <a:lnTo>
                    <a:pt x="4584" y="374"/>
                  </a:lnTo>
                  <a:lnTo>
                    <a:pt x="4608" y="396"/>
                  </a:lnTo>
                  <a:lnTo>
                    <a:pt x="4626" y="396"/>
                  </a:lnTo>
                  <a:lnTo>
                    <a:pt x="4640" y="400"/>
                  </a:lnTo>
                  <a:lnTo>
                    <a:pt x="4652" y="406"/>
                  </a:lnTo>
                  <a:lnTo>
                    <a:pt x="4660" y="414"/>
                  </a:lnTo>
                  <a:lnTo>
                    <a:pt x="4668" y="426"/>
                  </a:lnTo>
                  <a:lnTo>
                    <a:pt x="4674" y="440"/>
                  </a:lnTo>
                  <a:lnTo>
                    <a:pt x="4684" y="478"/>
                  </a:lnTo>
                  <a:lnTo>
                    <a:pt x="4714" y="512"/>
                  </a:lnTo>
                  <a:lnTo>
                    <a:pt x="4722" y="512"/>
                  </a:lnTo>
                  <a:lnTo>
                    <a:pt x="4744" y="506"/>
                  </a:lnTo>
                  <a:lnTo>
                    <a:pt x="4770" y="500"/>
                  </a:lnTo>
                  <a:lnTo>
                    <a:pt x="4796" y="490"/>
                  </a:lnTo>
                  <a:lnTo>
                    <a:pt x="4806" y="486"/>
                  </a:lnTo>
                  <a:lnTo>
                    <a:pt x="4814" y="480"/>
                  </a:lnTo>
                  <a:lnTo>
                    <a:pt x="4828" y="458"/>
                  </a:lnTo>
                  <a:lnTo>
                    <a:pt x="4840" y="442"/>
                  </a:lnTo>
                  <a:lnTo>
                    <a:pt x="4856" y="426"/>
                  </a:lnTo>
                  <a:lnTo>
                    <a:pt x="4874" y="412"/>
                  </a:lnTo>
                  <a:lnTo>
                    <a:pt x="4888" y="394"/>
                  </a:lnTo>
                  <a:lnTo>
                    <a:pt x="4906" y="378"/>
                  </a:lnTo>
                  <a:lnTo>
                    <a:pt x="4942" y="346"/>
                  </a:lnTo>
                  <a:lnTo>
                    <a:pt x="4946" y="346"/>
                  </a:lnTo>
                  <a:lnTo>
                    <a:pt x="4950" y="342"/>
                  </a:lnTo>
                  <a:lnTo>
                    <a:pt x="4956" y="336"/>
                  </a:lnTo>
                  <a:lnTo>
                    <a:pt x="4972" y="336"/>
                  </a:lnTo>
                  <a:lnTo>
                    <a:pt x="4982" y="338"/>
                  </a:lnTo>
                  <a:lnTo>
                    <a:pt x="4994" y="342"/>
                  </a:lnTo>
                  <a:lnTo>
                    <a:pt x="4996" y="350"/>
                  </a:lnTo>
                  <a:lnTo>
                    <a:pt x="4996" y="362"/>
                  </a:lnTo>
                  <a:lnTo>
                    <a:pt x="4992" y="384"/>
                  </a:lnTo>
                  <a:lnTo>
                    <a:pt x="4992" y="418"/>
                  </a:lnTo>
                  <a:lnTo>
                    <a:pt x="5010" y="434"/>
                  </a:lnTo>
                  <a:lnTo>
                    <a:pt x="5018" y="446"/>
                  </a:lnTo>
                  <a:lnTo>
                    <a:pt x="5024" y="462"/>
                  </a:lnTo>
                  <a:lnTo>
                    <a:pt x="5020" y="514"/>
                  </a:lnTo>
                  <a:lnTo>
                    <a:pt x="5010" y="540"/>
                  </a:lnTo>
                  <a:lnTo>
                    <a:pt x="5004" y="550"/>
                  </a:lnTo>
                  <a:lnTo>
                    <a:pt x="5002" y="560"/>
                  </a:lnTo>
                  <a:lnTo>
                    <a:pt x="5002" y="574"/>
                  </a:lnTo>
                  <a:lnTo>
                    <a:pt x="5006" y="588"/>
                  </a:lnTo>
                  <a:lnTo>
                    <a:pt x="5004" y="666"/>
                  </a:lnTo>
                  <a:lnTo>
                    <a:pt x="4994" y="714"/>
                  </a:lnTo>
                  <a:lnTo>
                    <a:pt x="4996" y="748"/>
                  </a:lnTo>
                  <a:lnTo>
                    <a:pt x="4984" y="764"/>
                  </a:lnTo>
                  <a:lnTo>
                    <a:pt x="4974" y="770"/>
                  </a:lnTo>
                  <a:lnTo>
                    <a:pt x="4966" y="772"/>
                  </a:lnTo>
                  <a:lnTo>
                    <a:pt x="4956" y="772"/>
                  </a:lnTo>
                  <a:lnTo>
                    <a:pt x="4946" y="772"/>
                  </a:lnTo>
                  <a:lnTo>
                    <a:pt x="4930" y="770"/>
                  </a:lnTo>
                  <a:lnTo>
                    <a:pt x="4918" y="766"/>
                  </a:lnTo>
                  <a:lnTo>
                    <a:pt x="4896" y="764"/>
                  </a:lnTo>
                  <a:lnTo>
                    <a:pt x="4890" y="772"/>
                  </a:lnTo>
                  <a:lnTo>
                    <a:pt x="4886" y="782"/>
                  </a:lnTo>
                  <a:lnTo>
                    <a:pt x="4876" y="790"/>
                  </a:lnTo>
                  <a:lnTo>
                    <a:pt x="4866" y="798"/>
                  </a:lnTo>
                  <a:lnTo>
                    <a:pt x="4858" y="802"/>
                  </a:lnTo>
                  <a:lnTo>
                    <a:pt x="4852" y="808"/>
                  </a:lnTo>
                  <a:lnTo>
                    <a:pt x="4850" y="816"/>
                  </a:lnTo>
                  <a:lnTo>
                    <a:pt x="4850" y="824"/>
                  </a:lnTo>
                  <a:lnTo>
                    <a:pt x="4858" y="836"/>
                  </a:lnTo>
                  <a:lnTo>
                    <a:pt x="4870" y="854"/>
                  </a:lnTo>
                  <a:lnTo>
                    <a:pt x="4876" y="874"/>
                  </a:lnTo>
                  <a:lnTo>
                    <a:pt x="4884" y="896"/>
                  </a:lnTo>
                  <a:lnTo>
                    <a:pt x="4894" y="920"/>
                  </a:lnTo>
                  <a:lnTo>
                    <a:pt x="4906" y="944"/>
                  </a:lnTo>
                  <a:lnTo>
                    <a:pt x="4910" y="970"/>
                  </a:lnTo>
                  <a:lnTo>
                    <a:pt x="4914" y="984"/>
                  </a:lnTo>
                  <a:lnTo>
                    <a:pt x="4920" y="1000"/>
                  </a:lnTo>
                  <a:lnTo>
                    <a:pt x="4920" y="1012"/>
                  </a:lnTo>
                  <a:lnTo>
                    <a:pt x="4922" y="1030"/>
                  </a:lnTo>
                  <a:lnTo>
                    <a:pt x="4920" y="1040"/>
                  </a:lnTo>
                  <a:lnTo>
                    <a:pt x="4918" y="1048"/>
                  </a:lnTo>
                  <a:lnTo>
                    <a:pt x="4916" y="1054"/>
                  </a:lnTo>
                  <a:lnTo>
                    <a:pt x="4910" y="1060"/>
                  </a:lnTo>
                  <a:lnTo>
                    <a:pt x="4900" y="1086"/>
                  </a:lnTo>
                  <a:lnTo>
                    <a:pt x="4894" y="1122"/>
                  </a:lnTo>
                  <a:lnTo>
                    <a:pt x="4884" y="1128"/>
                  </a:lnTo>
                  <a:lnTo>
                    <a:pt x="4876" y="1126"/>
                  </a:lnTo>
                  <a:lnTo>
                    <a:pt x="4870" y="1126"/>
                  </a:lnTo>
                  <a:lnTo>
                    <a:pt x="4866" y="1122"/>
                  </a:lnTo>
                  <a:lnTo>
                    <a:pt x="4860" y="1116"/>
                  </a:lnTo>
                  <a:lnTo>
                    <a:pt x="4852" y="1120"/>
                  </a:lnTo>
                  <a:lnTo>
                    <a:pt x="4844" y="1120"/>
                  </a:lnTo>
                  <a:lnTo>
                    <a:pt x="4832" y="1116"/>
                  </a:lnTo>
                  <a:lnTo>
                    <a:pt x="4830" y="1070"/>
                  </a:lnTo>
                  <a:lnTo>
                    <a:pt x="4824" y="1062"/>
                  </a:lnTo>
                  <a:lnTo>
                    <a:pt x="4820" y="1060"/>
                  </a:lnTo>
                  <a:lnTo>
                    <a:pt x="4818" y="1060"/>
                  </a:lnTo>
                  <a:lnTo>
                    <a:pt x="4812" y="1064"/>
                  </a:lnTo>
                  <a:lnTo>
                    <a:pt x="4808" y="1072"/>
                  </a:lnTo>
                  <a:lnTo>
                    <a:pt x="4800" y="1092"/>
                  </a:lnTo>
                  <a:lnTo>
                    <a:pt x="4798" y="1106"/>
                  </a:lnTo>
                  <a:lnTo>
                    <a:pt x="4786" y="1124"/>
                  </a:lnTo>
                  <a:lnTo>
                    <a:pt x="4776" y="1142"/>
                  </a:lnTo>
                  <a:lnTo>
                    <a:pt x="4766" y="1160"/>
                  </a:lnTo>
                  <a:lnTo>
                    <a:pt x="4754" y="1176"/>
                  </a:lnTo>
                  <a:lnTo>
                    <a:pt x="4740" y="1182"/>
                  </a:lnTo>
                  <a:lnTo>
                    <a:pt x="4728" y="1184"/>
                  </a:lnTo>
                  <a:lnTo>
                    <a:pt x="4704" y="1188"/>
                  </a:lnTo>
                  <a:lnTo>
                    <a:pt x="4700" y="1194"/>
                  </a:lnTo>
                  <a:lnTo>
                    <a:pt x="4700" y="1208"/>
                  </a:lnTo>
                  <a:lnTo>
                    <a:pt x="4704" y="1214"/>
                  </a:lnTo>
                  <a:lnTo>
                    <a:pt x="4712" y="1218"/>
                  </a:lnTo>
                  <a:lnTo>
                    <a:pt x="4720" y="1226"/>
                  </a:lnTo>
                  <a:lnTo>
                    <a:pt x="4722" y="1230"/>
                  </a:lnTo>
                  <a:lnTo>
                    <a:pt x="4724" y="1236"/>
                  </a:lnTo>
                  <a:lnTo>
                    <a:pt x="4726" y="1244"/>
                  </a:lnTo>
                  <a:lnTo>
                    <a:pt x="4724" y="1252"/>
                  </a:lnTo>
                  <a:lnTo>
                    <a:pt x="4712" y="1266"/>
                  </a:lnTo>
                  <a:lnTo>
                    <a:pt x="4704" y="1272"/>
                  </a:lnTo>
                  <a:lnTo>
                    <a:pt x="4696" y="1276"/>
                  </a:lnTo>
                  <a:lnTo>
                    <a:pt x="4640" y="1274"/>
                  </a:lnTo>
                  <a:lnTo>
                    <a:pt x="4628" y="1268"/>
                  </a:lnTo>
                  <a:lnTo>
                    <a:pt x="4616" y="1260"/>
                  </a:lnTo>
                  <a:lnTo>
                    <a:pt x="4610" y="1258"/>
                  </a:lnTo>
                  <a:lnTo>
                    <a:pt x="4604" y="1258"/>
                  </a:lnTo>
                  <a:lnTo>
                    <a:pt x="4598" y="1258"/>
                  </a:lnTo>
                  <a:lnTo>
                    <a:pt x="4594" y="1260"/>
                  </a:lnTo>
                  <a:lnTo>
                    <a:pt x="4584" y="1276"/>
                  </a:lnTo>
                  <a:lnTo>
                    <a:pt x="4576" y="1294"/>
                  </a:lnTo>
                  <a:lnTo>
                    <a:pt x="4564" y="1334"/>
                  </a:lnTo>
                  <a:lnTo>
                    <a:pt x="4552" y="1348"/>
                  </a:lnTo>
                  <a:lnTo>
                    <a:pt x="4544" y="1364"/>
                  </a:lnTo>
                  <a:lnTo>
                    <a:pt x="4522" y="1386"/>
                  </a:lnTo>
                  <a:lnTo>
                    <a:pt x="4494" y="1402"/>
                  </a:lnTo>
                  <a:lnTo>
                    <a:pt x="4482" y="1412"/>
                  </a:lnTo>
                  <a:lnTo>
                    <a:pt x="4476" y="1416"/>
                  </a:lnTo>
                  <a:lnTo>
                    <a:pt x="4474" y="1422"/>
                  </a:lnTo>
                  <a:lnTo>
                    <a:pt x="4462" y="1430"/>
                  </a:lnTo>
                  <a:lnTo>
                    <a:pt x="4450" y="1442"/>
                  </a:lnTo>
                  <a:lnTo>
                    <a:pt x="4428" y="1468"/>
                  </a:lnTo>
                  <a:lnTo>
                    <a:pt x="4426" y="1506"/>
                  </a:lnTo>
                  <a:lnTo>
                    <a:pt x="4386" y="1524"/>
                  </a:lnTo>
                  <a:lnTo>
                    <a:pt x="4366" y="1528"/>
                  </a:lnTo>
                  <a:lnTo>
                    <a:pt x="4350" y="1534"/>
                  </a:lnTo>
                  <a:lnTo>
                    <a:pt x="4336" y="1540"/>
                  </a:lnTo>
                  <a:lnTo>
                    <a:pt x="4322" y="1548"/>
                  </a:lnTo>
                  <a:lnTo>
                    <a:pt x="4310" y="1556"/>
                  </a:lnTo>
                  <a:lnTo>
                    <a:pt x="4298" y="1566"/>
                  </a:lnTo>
                  <a:lnTo>
                    <a:pt x="4274" y="1592"/>
                  </a:lnTo>
                  <a:lnTo>
                    <a:pt x="4266" y="1604"/>
                  </a:lnTo>
                  <a:lnTo>
                    <a:pt x="4260" y="1616"/>
                  </a:lnTo>
                  <a:lnTo>
                    <a:pt x="4256" y="1642"/>
                  </a:lnTo>
                  <a:lnTo>
                    <a:pt x="4244" y="1668"/>
                  </a:lnTo>
                  <a:lnTo>
                    <a:pt x="4238" y="1670"/>
                  </a:lnTo>
                  <a:lnTo>
                    <a:pt x="4228" y="1674"/>
                  </a:lnTo>
                  <a:lnTo>
                    <a:pt x="4206" y="1678"/>
                  </a:lnTo>
                  <a:lnTo>
                    <a:pt x="4184" y="1678"/>
                  </a:lnTo>
                  <a:lnTo>
                    <a:pt x="4176" y="1676"/>
                  </a:lnTo>
                  <a:lnTo>
                    <a:pt x="4172" y="1674"/>
                  </a:lnTo>
                  <a:lnTo>
                    <a:pt x="4172" y="1664"/>
                  </a:lnTo>
                  <a:lnTo>
                    <a:pt x="4176" y="1656"/>
                  </a:lnTo>
                  <a:lnTo>
                    <a:pt x="4178" y="1648"/>
                  </a:lnTo>
                  <a:lnTo>
                    <a:pt x="4182" y="1644"/>
                  </a:lnTo>
                  <a:lnTo>
                    <a:pt x="4194" y="1632"/>
                  </a:lnTo>
                  <a:lnTo>
                    <a:pt x="4206" y="1620"/>
                  </a:lnTo>
                  <a:lnTo>
                    <a:pt x="4212" y="1606"/>
                  </a:lnTo>
                  <a:lnTo>
                    <a:pt x="4202" y="1600"/>
                  </a:lnTo>
                  <a:lnTo>
                    <a:pt x="4194" y="1594"/>
                  </a:lnTo>
                  <a:lnTo>
                    <a:pt x="4190" y="1586"/>
                  </a:lnTo>
                  <a:lnTo>
                    <a:pt x="4186" y="1580"/>
                  </a:lnTo>
                  <a:lnTo>
                    <a:pt x="4186" y="1572"/>
                  </a:lnTo>
                  <a:lnTo>
                    <a:pt x="4186" y="1564"/>
                  </a:lnTo>
                  <a:lnTo>
                    <a:pt x="4190" y="1548"/>
                  </a:lnTo>
                  <a:lnTo>
                    <a:pt x="4224" y="1502"/>
                  </a:lnTo>
                  <a:lnTo>
                    <a:pt x="4228" y="1462"/>
                  </a:lnTo>
                  <a:lnTo>
                    <a:pt x="4216" y="1448"/>
                  </a:lnTo>
                  <a:lnTo>
                    <a:pt x="4206" y="1438"/>
                  </a:lnTo>
                  <a:lnTo>
                    <a:pt x="4196" y="1430"/>
                  </a:lnTo>
                  <a:lnTo>
                    <a:pt x="4188" y="1424"/>
                  </a:lnTo>
                  <a:lnTo>
                    <a:pt x="4154" y="1430"/>
                  </a:lnTo>
                  <a:lnTo>
                    <a:pt x="4142" y="1440"/>
                  </a:lnTo>
                  <a:lnTo>
                    <a:pt x="4130" y="1452"/>
                  </a:lnTo>
                  <a:lnTo>
                    <a:pt x="4112" y="1476"/>
                  </a:lnTo>
                  <a:lnTo>
                    <a:pt x="4092" y="1506"/>
                  </a:lnTo>
                  <a:lnTo>
                    <a:pt x="4082" y="1522"/>
                  </a:lnTo>
                  <a:lnTo>
                    <a:pt x="4070" y="1536"/>
                  </a:lnTo>
                  <a:lnTo>
                    <a:pt x="4060" y="1544"/>
                  </a:lnTo>
                  <a:lnTo>
                    <a:pt x="4050" y="1552"/>
                  </a:lnTo>
                  <a:lnTo>
                    <a:pt x="4036" y="1570"/>
                  </a:lnTo>
                  <a:lnTo>
                    <a:pt x="4006" y="1610"/>
                  </a:lnTo>
                  <a:lnTo>
                    <a:pt x="4002" y="1626"/>
                  </a:lnTo>
                  <a:lnTo>
                    <a:pt x="3992" y="1634"/>
                  </a:lnTo>
                  <a:lnTo>
                    <a:pt x="3984" y="1644"/>
                  </a:lnTo>
                  <a:lnTo>
                    <a:pt x="3948" y="1664"/>
                  </a:lnTo>
                  <a:lnTo>
                    <a:pt x="3906" y="1674"/>
                  </a:lnTo>
                  <a:lnTo>
                    <a:pt x="3886" y="1680"/>
                  </a:lnTo>
                  <a:lnTo>
                    <a:pt x="3866" y="1690"/>
                  </a:lnTo>
                  <a:lnTo>
                    <a:pt x="3864" y="1698"/>
                  </a:lnTo>
                  <a:lnTo>
                    <a:pt x="3862" y="1708"/>
                  </a:lnTo>
                  <a:lnTo>
                    <a:pt x="3864" y="1718"/>
                  </a:lnTo>
                  <a:lnTo>
                    <a:pt x="3866" y="1726"/>
                  </a:lnTo>
                  <a:lnTo>
                    <a:pt x="3874" y="1746"/>
                  </a:lnTo>
                  <a:lnTo>
                    <a:pt x="3886" y="1768"/>
                  </a:lnTo>
                  <a:lnTo>
                    <a:pt x="3888" y="1768"/>
                  </a:lnTo>
                  <a:lnTo>
                    <a:pt x="3890" y="1772"/>
                  </a:lnTo>
                  <a:lnTo>
                    <a:pt x="3894" y="1780"/>
                  </a:lnTo>
                  <a:lnTo>
                    <a:pt x="3900" y="1806"/>
                  </a:lnTo>
                  <a:lnTo>
                    <a:pt x="3902" y="1812"/>
                  </a:lnTo>
                  <a:lnTo>
                    <a:pt x="3912" y="1812"/>
                  </a:lnTo>
                  <a:lnTo>
                    <a:pt x="3920" y="1794"/>
                  </a:lnTo>
                  <a:lnTo>
                    <a:pt x="3922" y="1790"/>
                  </a:lnTo>
                  <a:lnTo>
                    <a:pt x="3926" y="1788"/>
                  </a:lnTo>
                  <a:lnTo>
                    <a:pt x="3938" y="1788"/>
                  </a:lnTo>
                  <a:lnTo>
                    <a:pt x="3960" y="1790"/>
                  </a:lnTo>
                  <a:lnTo>
                    <a:pt x="3962" y="1786"/>
                  </a:lnTo>
                  <a:lnTo>
                    <a:pt x="3968" y="1786"/>
                  </a:lnTo>
                  <a:lnTo>
                    <a:pt x="3984" y="1786"/>
                  </a:lnTo>
                  <a:lnTo>
                    <a:pt x="3986" y="1792"/>
                  </a:lnTo>
                  <a:lnTo>
                    <a:pt x="3988" y="1796"/>
                  </a:lnTo>
                  <a:lnTo>
                    <a:pt x="4000" y="1814"/>
                  </a:lnTo>
                  <a:lnTo>
                    <a:pt x="4000" y="1856"/>
                  </a:lnTo>
                  <a:lnTo>
                    <a:pt x="4010" y="1864"/>
                  </a:lnTo>
                  <a:lnTo>
                    <a:pt x="4024" y="1872"/>
                  </a:lnTo>
                  <a:lnTo>
                    <a:pt x="4042" y="1880"/>
                  </a:lnTo>
                  <a:lnTo>
                    <a:pt x="4060" y="1884"/>
                  </a:lnTo>
                  <a:lnTo>
                    <a:pt x="4086" y="1838"/>
                  </a:lnTo>
                  <a:lnTo>
                    <a:pt x="4108" y="1814"/>
                  </a:lnTo>
                  <a:lnTo>
                    <a:pt x="4116" y="1804"/>
                  </a:lnTo>
                  <a:lnTo>
                    <a:pt x="4126" y="1798"/>
                  </a:lnTo>
                  <a:lnTo>
                    <a:pt x="4138" y="1792"/>
                  </a:lnTo>
                  <a:lnTo>
                    <a:pt x="4150" y="1790"/>
                  </a:lnTo>
                  <a:lnTo>
                    <a:pt x="4166" y="1790"/>
                  </a:lnTo>
                  <a:lnTo>
                    <a:pt x="4184" y="1792"/>
                  </a:lnTo>
                  <a:lnTo>
                    <a:pt x="4222" y="1808"/>
                  </a:lnTo>
                  <a:lnTo>
                    <a:pt x="4320" y="1806"/>
                  </a:lnTo>
                  <a:lnTo>
                    <a:pt x="4334" y="1814"/>
                  </a:lnTo>
                  <a:lnTo>
                    <a:pt x="4330" y="1824"/>
                  </a:lnTo>
                  <a:lnTo>
                    <a:pt x="4328" y="1834"/>
                  </a:lnTo>
                  <a:lnTo>
                    <a:pt x="4328" y="1844"/>
                  </a:lnTo>
                  <a:lnTo>
                    <a:pt x="4328" y="1854"/>
                  </a:lnTo>
                  <a:lnTo>
                    <a:pt x="4324" y="1864"/>
                  </a:lnTo>
                  <a:lnTo>
                    <a:pt x="4322" y="1868"/>
                  </a:lnTo>
                  <a:lnTo>
                    <a:pt x="4316" y="1874"/>
                  </a:lnTo>
                  <a:lnTo>
                    <a:pt x="4284" y="1874"/>
                  </a:lnTo>
                  <a:lnTo>
                    <a:pt x="4254" y="1890"/>
                  </a:lnTo>
                  <a:lnTo>
                    <a:pt x="4218" y="1916"/>
                  </a:lnTo>
                  <a:lnTo>
                    <a:pt x="4210" y="1924"/>
                  </a:lnTo>
                  <a:lnTo>
                    <a:pt x="4202" y="1932"/>
                  </a:lnTo>
                  <a:lnTo>
                    <a:pt x="4196" y="1940"/>
                  </a:lnTo>
                  <a:lnTo>
                    <a:pt x="4194" y="1950"/>
                  </a:lnTo>
                  <a:lnTo>
                    <a:pt x="4188" y="1954"/>
                  </a:lnTo>
                  <a:lnTo>
                    <a:pt x="4180" y="1958"/>
                  </a:lnTo>
                  <a:lnTo>
                    <a:pt x="4168" y="1964"/>
                  </a:lnTo>
                  <a:lnTo>
                    <a:pt x="4160" y="1972"/>
                  </a:lnTo>
                  <a:lnTo>
                    <a:pt x="4150" y="1976"/>
                  </a:lnTo>
                  <a:lnTo>
                    <a:pt x="4134" y="1982"/>
                  </a:lnTo>
                  <a:lnTo>
                    <a:pt x="4130" y="2018"/>
                  </a:lnTo>
                  <a:lnTo>
                    <a:pt x="4110" y="2042"/>
                  </a:lnTo>
                  <a:lnTo>
                    <a:pt x="4100" y="2054"/>
                  </a:lnTo>
                  <a:lnTo>
                    <a:pt x="4094" y="2066"/>
                  </a:lnTo>
                  <a:lnTo>
                    <a:pt x="4090" y="2102"/>
                  </a:lnTo>
                  <a:lnTo>
                    <a:pt x="4078" y="2122"/>
                  </a:lnTo>
                  <a:lnTo>
                    <a:pt x="4076" y="2140"/>
                  </a:lnTo>
                  <a:lnTo>
                    <a:pt x="4094" y="2152"/>
                  </a:lnTo>
                  <a:lnTo>
                    <a:pt x="4108" y="2160"/>
                  </a:lnTo>
                  <a:lnTo>
                    <a:pt x="4126" y="2168"/>
                  </a:lnTo>
                  <a:lnTo>
                    <a:pt x="4130" y="2174"/>
                  </a:lnTo>
                  <a:lnTo>
                    <a:pt x="4142" y="2182"/>
                  </a:lnTo>
                  <a:lnTo>
                    <a:pt x="4154" y="2190"/>
                  </a:lnTo>
                  <a:lnTo>
                    <a:pt x="4170" y="2194"/>
                  </a:lnTo>
                  <a:lnTo>
                    <a:pt x="4176" y="2200"/>
                  </a:lnTo>
                  <a:lnTo>
                    <a:pt x="4182" y="2210"/>
                  </a:lnTo>
                  <a:lnTo>
                    <a:pt x="4196" y="2232"/>
                  </a:lnTo>
                  <a:lnTo>
                    <a:pt x="4222" y="2284"/>
                  </a:lnTo>
                  <a:lnTo>
                    <a:pt x="4254" y="2332"/>
                  </a:lnTo>
                  <a:lnTo>
                    <a:pt x="4256" y="2348"/>
                  </a:lnTo>
                  <a:lnTo>
                    <a:pt x="4258" y="2358"/>
                  </a:lnTo>
                  <a:lnTo>
                    <a:pt x="4262" y="2368"/>
                  </a:lnTo>
                  <a:lnTo>
                    <a:pt x="4268" y="2378"/>
                  </a:lnTo>
                  <a:lnTo>
                    <a:pt x="4274" y="2386"/>
                  </a:lnTo>
                  <a:lnTo>
                    <a:pt x="4282" y="2392"/>
                  </a:lnTo>
                  <a:lnTo>
                    <a:pt x="4294" y="2394"/>
                  </a:lnTo>
                  <a:lnTo>
                    <a:pt x="4362" y="2438"/>
                  </a:lnTo>
                  <a:lnTo>
                    <a:pt x="4366" y="2448"/>
                  </a:lnTo>
                  <a:lnTo>
                    <a:pt x="4366" y="2462"/>
                  </a:lnTo>
                  <a:lnTo>
                    <a:pt x="4352" y="2472"/>
                  </a:lnTo>
                  <a:lnTo>
                    <a:pt x="4308" y="2470"/>
                  </a:lnTo>
                  <a:lnTo>
                    <a:pt x="4310" y="2476"/>
                  </a:lnTo>
                  <a:lnTo>
                    <a:pt x="4320" y="2476"/>
                  </a:lnTo>
                  <a:lnTo>
                    <a:pt x="4332" y="2480"/>
                  </a:lnTo>
                  <a:lnTo>
                    <a:pt x="4338" y="2482"/>
                  </a:lnTo>
                  <a:lnTo>
                    <a:pt x="4342" y="2486"/>
                  </a:lnTo>
                  <a:lnTo>
                    <a:pt x="4344" y="2494"/>
                  </a:lnTo>
                  <a:lnTo>
                    <a:pt x="4346" y="2502"/>
                  </a:lnTo>
                  <a:lnTo>
                    <a:pt x="4340" y="2512"/>
                  </a:lnTo>
                  <a:lnTo>
                    <a:pt x="4360" y="2522"/>
                  </a:lnTo>
                  <a:lnTo>
                    <a:pt x="4372" y="2528"/>
                  </a:lnTo>
                  <a:lnTo>
                    <a:pt x="4384" y="2538"/>
                  </a:lnTo>
                  <a:lnTo>
                    <a:pt x="4384" y="2564"/>
                  </a:lnTo>
                  <a:lnTo>
                    <a:pt x="4366" y="2582"/>
                  </a:lnTo>
                  <a:lnTo>
                    <a:pt x="4354" y="2588"/>
                  </a:lnTo>
                  <a:lnTo>
                    <a:pt x="4344" y="2594"/>
                  </a:lnTo>
                  <a:lnTo>
                    <a:pt x="4326" y="2610"/>
                  </a:lnTo>
                  <a:lnTo>
                    <a:pt x="4306" y="2628"/>
                  </a:lnTo>
                  <a:lnTo>
                    <a:pt x="4286" y="2646"/>
                  </a:lnTo>
                  <a:lnTo>
                    <a:pt x="4262" y="2652"/>
                  </a:lnTo>
                  <a:lnTo>
                    <a:pt x="4262" y="2660"/>
                  </a:lnTo>
                  <a:lnTo>
                    <a:pt x="4266" y="2664"/>
                  </a:lnTo>
                  <a:lnTo>
                    <a:pt x="4272" y="2668"/>
                  </a:lnTo>
                  <a:lnTo>
                    <a:pt x="4280" y="2670"/>
                  </a:lnTo>
                  <a:lnTo>
                    <a:pt x="4290" y="2670"/>
                  </a:lnTo>
                  <a:lnTo>
                    <a:pt x="4304" y="2660"/>
                  </a:lnTo>
                  <a:lnTo>
                    <a:pt x="4312" y="2652"/>
                  </a:lnTo>
                  <a:lnTo>
                    <a:pt x="4324" y="2648"/>
                  </a:lnTo>
                  <a:lnTo>
                    <a:pt x="4342" y="2646"/>
                  </a:lnTo>
                  <a:lnTo>
                    <a:pt x="4360" y="2656"/>
                  </a:lnTo>
                  <a:lnTo>
                    <a:pt x="4378" y="2662"/>
                  </a:lnTo>
                  <a:lnTo>
                    <a:pt x="4400" y="2666"/>
                  </a:lnTo>
                  <a:lnTo>
                    <a:pt x="4424" y="2668"/>
                  </a:lnTo>
                  <a:lnTo>
                    <a:pt x="4426" y="2670"/>
                  </a:lnTo>
                  <a:lnTo>
                    <a:pt x="4428" y="2674"/>
                  </a:lnTo>
                  <a:lnTo>
                    <a:pt x="4426" y="2680"/>
                  </a:lnTo>
                  <a:lnTo>
                    <a:pt x="4420" y="2686"/>
                  </a:lnTo>
                  <a:lnTo>
                    <a:pt x="4414" y="2694"/>
                  </a:lnTo>
                  <a:lnTo>
                    <a:pt x="4398" y="2708"/>
                  </a:lnTo>
                  <a:lnTo>
                    <a:pt x="4384" y="2716"/>
                  </a:lnTo>
                  <a:lnTo>
                    <a:pt x="4376" y="2722"/>
                  </a:lnTo>
                  <a:lnTo>
                    <a:pt x="4374" y="2726"/>
                  </a:lnTo>
                  <a:lnTo>
                    <a:pt x="4376" y="2730"/>
                  </a:lnTo>
                  <a:lnTo>
                    <a:pt x="4390" y="2730"/>
                  </a:lnTo>
                  <a:lnTo>
                    <a:pt x="4402" y="2714"/>
                  </a:lnTo>
                  <a:lnTo>
                    <a:pt x="4414" y="2716"/>
                  </a:lnTo>
                  <a:lnTo>
                    <a:pt x="4420" y="2728"/>
                  </a:lnTo>
                  <a:lnTo>
                    <a:pt x="4420" y="2738"/>
                  </a:lnTo>
                  <a:lnTo>
                    <a:pt x="4422" y="2752"/>
                  </a:lnTo>
                  <a:lnTo>
                    <a:pt x="4412" y="2762"/>
                  </a:lnTo>
                  <a:lnTo>
                    <a:pt x="4392" y="2766"/>
                  </a:lnTo>
                  <a:lnTo>
                    <a:pt x="4382" y="2770"/>
                  </a:lnTo>
                  <a:lnTo>
                    <a:pt x="4380" y="2774"/>
                  </a:lnTo>
                  <a:lnTo>
                    <a:pt x="4378" y="2778"/>
                  </a:lnTo>
                  <a:lnTo>
                    <a:pt x="4400" y="2790"/>
                  </a:lnTo>
                  <a:lnTo>
                    <a:pt x="4396" y="2846"/>
                  </a:lnTo>
                  <a:lnTo>
                    <a:pt x="4404" y="2860"/>
                  </a:lnTo>
                  <a:lnTo>
                    <a:pt x="4402" y="2870"/>
                  </a:lnTo>
                  <a:lnTo>
                    <a:pt x="4400" y="2882"/>
                  </a:lnTo>
                  <a:lnTo>
                    <a:pt x="4396" y="2894"/>
                  </a:lnTo>
                  <a:lnTo>
                    <a:pt x="4392" y="2900"/>
                  </a:lnTo>
                  <a:lnTo>
                    <a:pt x="4388" y="2904"/>
                  </a:lnTo>
                  <a:lnTo>
                    <a:pt x="4368" y="2904"/>
                  </a:lnTo>
                  <a:lnTo>
                    <a:pt x="4364" y="2892"/>
                  </a:lnTo>
                  <a:lnTo>
                    <a:pt x="4336" y="2920"/>
                  </a:lnTo>
                  <a:lnTo>
                    <a:pt x="4328" y="2930"/>
                  </a:lnTo>
                  <a:lnTo>
                    <a:pt x="4322" y="2942"/>
                  </a:lnTo>
                  <a:lnTo>
                    <a:pt x="4318" y="2954"/>
                  </a:lnTo>
                  <a:lnTo>
                    <a:pt x="4316" y="2968"/>
                  </a:lnTo>
                  <a:lnTo>
                    <a:pt x="4316" y="3008"/>
                  </a:lnTo>
                  <a:lnTo>
                    <a:pt x="4310" y="3018"/>
                  </a:lnTo>
                  <a:lnTo>
                    <a:pt x="4302" y="3028"/>
                  </a:lnTo>
                  <a:lnTo>
                    <a:pt x="4282" y="3048"/>
                  </a:lnTo>
                  <a:lnTo>
                    <a:pt x="4280" y="3084"/>
                  </a:lnTo>
                  <a:lnTo>
                    <a:pt x="4272" y="3088"/>
                  </a:lnTo>
                  <a:lnTo>
                    <a:pt x="4264" y="3090"/>
                  </a:lnTo>
                  <a:lnTo>
                    <a:pt x="4250" y="3092"/>
                  </a:lnTo>
                  <a:lnTo>
                    <a:pt x="4238" y="3090"/>
                  </a:lnTo>
                  <a:lnTo>
                    <a:pt x="4230" y="3092"/>
                  </a:lnTo>
                  <a:lnTo>
                    <a:pt x="4224" y="3094"/>
                  </a:lnTo>
                  <a:lnTo>
                    <a:pt x="4240" y="3108"/>
                  </a:lnTo>
                  <a:lnTo>
                    <a:pt x="4244" y="3116"/>
                  </a:lnTo>
                  <a:lnTo>
                    <a:pt x="4268" y="3126"/>
                  </a:lnTo>
                  <a:lnTo>
                    <a:pt x="4268" y="3134"/>
                  </a:lnTo>
                  <a:lnTo>
                    <a:pt x="4256" y="3142"/>
                  </a:lnTo>
                  <a:lnTo>
                    <a:pt x="4250" y="3146"/>
                  </a:lnTo>
                  <a:lnTo>
                    <a:pt x="4246" y="3154"/>
                  </a:lnTo>
                  <a:lnTo>
                    <a:pt x="4246" y="3170"/>
                  </a:lnTo>
                  <a:lnTo>
                    <a:pt x="4242" y="3176"/>
                  </a:lnTo>
                  <a:lnTo>
                    <a:pt x="4240" y="3184"/>
                  </a:lnTo>
                  <a:lnTo>
                    <a:pt x="4238" y="3206"/>
                  </a:lnTo>
                  <a:lnTo>
                    <a:pt x="4242" y="3212"/>
                  </a:lnTo>
                  <a:lnTo>
                    <a:pt x="4248" y="3218"/>
                  </a:lnTo>
                  <a:lnTo>
                    <a:pt x="4252" y="3226"/>
                  </a:lnTo>
                  <a:lnTo>
                    <a:pt x="4254" y="3238"/>
                  </a:lnTo>
                  <a:lnTo>
                    <a:pt x="4214" y="3240"/>
                  </a:lnTo>
                  <a:lnTo>
                    <a:pt x="4216" y="3248"/>
                  </a:lnTo>
                  <a:lnTo>
                    <a:pt x="4218" y="3250"/>
                  </a:lnTo>
                  <a:lnTo>
                    <a:pt x="4222" y="3254"/>
                  </a:lnTo>
                  <a:lnTo>
                    <a:pt x="4222" y="3260"/>
                  </a:lnTo>
                  <a:lnTo>
                    <a:pt x="4192" y="3282"/>
                  </a:lnTo>
                  <a:lnTo>
                    <a:pt x="4190" y="3292"/>
                  </a:lnTo>
                  <a:lnTo>
                    <a:pt x="4188" y="3304"/>
                  </a:lnTo>
                  <a:lnTo>
                    <a:pt x="4182" y="3316"/>
                  </a:lnTo>
                  <a:lnTo>
                    <a:pt x="4174" y="3328"/>
                  </a:lnTo>
                  <a:lnTo>
                    <a:pt x="4158" y="3342"/>
                  </a:lnTo>
                  <a:lnTo>
                    <a:pt x="4126" y="3344"/>
                  </a:lnTo>
                  <a:lnTo>
                    <a:pt x="4126" y="3348"/>
                  </a:lnTo>
                  <a:lnTo>
                    <a:pt x="4128" y="3352"/>
                  </a:lnTo>
                  <a:lnTo>
                    <a:pt x="4136" y="3356"/>
                  </a:lnTo>
                  <a:lnTo>
                    <a:pt x="4136" y="3370"/>
                  </a:lnTo>
                  <a:lnTo>
                    <a:pt x="4130" y="3374"/>
                  </a:lnTo>
                  <a:lnTo>
                    <a:pt x="4124" y="3376"/>
                  </a:lnTo>
                  <a:lnTo>
                    <a:pt x="4116" y="3378"/>
                  </a:lnTo>
                  <a:lnTo>
                    <a:pt x="4102" y="3388"/>
                  </a:lnTo>
                  <a:lnTo>
                    <a:pt x="4088" y="3400"/>
                  </a:lnTo>
                  <a:lnTo>
                    <a:pt x="4076" y="3414"/>
                  </a:lnTo>
                  <a:lnTo>
                    <a:pt x="4066" y="3428"/>
                  </a:lnTo>
                  <a:lnTo>
                    <a:pt x="4062" y="3444"/>
                  </a:lnTo>
                  <a:lnTo>
                    <a:pt x="4044" y="3460"/>
                  </a:lnTo>
                  <a:lnTo>
                    <a:pt x="4028" y="3470"/>
                  </a:lnTo>
                  <a:lnTo>
                    <a:pt x="4010" y="3478"/>
                  </a:lnTo>
                  <a:lnTo>
                    <a:pt x="3990" y="3482"/>
                  </a:lnTo>
                  <a:lnTo>
                    <a:pt x="3974" y="3496"/>
                  </a:lnTo>
                  <a:lnTo>
                    <a:pt x="3960" y="3508"/>
                  </a:lnTo>
                  <a:lnTo>
                    <a:pt x="3960" y="3514"/>
                  </a:lnTo>
                  <a:lnTo>
                    <a:pt x="3962" y="3518"/>
                  </a:lnTo>
                  <a:lnTo>
                    <a:pt x="3964" y="3526"/>
                  </a:lnTo>
                  <a:lnTo>
                    <a:pt x="3964" y="3534"/>
                  </a:lnTo>
                  <a:lnTo>
                    <a:pt x="3960" y="3544"/>
                  </a:lnTo>
                  <a:lnTo>
                    <a:pt x="3930" y="3558"/>
                  </a:lnTo>
                  <a:lnTo>
                    <a:pt x="3908" y="3572"/>
                  </a:lnTo>
                  <a:lnTo>
                    <a:pt x="3888" y="3584"/>
                  </a:lnTo>
                  <a:lnTo>
                    <a:pt x="3868" y="3596"/>
                  </a:lnTo>
                  <a:lnTo>
                    <a:pt x="3848" y="3612"/>
                  </a:lnTo>
                  <a:lnTo>
                    <a:pt x="3836" y="3610"/>
                  </a:lnTo>
                  <a:lnTo>
                    <a:pt x="3826" y="3606"/>
                  </a:lnTo>
                  <a:lnTo>
                    <a:pt x="3820" y="3602"/>
                  </a:lnTo>
                  <a:lnTo>
                    <a:pt x="3814" y="3602"/>
                  </a:lnTo>
                  <a:lnTo>
                    <a:pt x="3802" y="3616"/>
                  </a:lnTo>
                  <a:lnTo>
                    <a:pt x="3778" y="3616"/>
                  </a:lnTo>
                  <a:lnTo>
                    <a:pt x="3764" y="3606"/>
                  </a:lnTo>
                  <a:lnTo>
                    <a:pt x="3764" y="3620"/>
                  </a:lnTo>
                  <a:lnTo>
                    <a:pt x="3760" y="3628"/>
                  </a:lnTo>
                  <a:lnTo>
                    <a:pt x="3758" y="3630"/>
                  </a:lnTo>
                  <a:lnTo>
                    <a:pt x="3754" y="3634"/>
                  </a:lnTo>
                  <a:lnTo>
                    <a:pt x="3742" y="3636"/>
                  </a:lnTo>
                  <a:lnTo>
                    <a:pt x="3736" y="3638"/>
                  </a:lnTo>
                  <a:lnTo>
                    <a:pt x="3734" y="3644"/>
                  </a:lnTo>
                  <a:lnTo>
                    <a:pt x="3732" y="3654"/>
                  </a:lnTo>
                  <a:lnTo>
                    <a:pt x="3726" y="3658"/>
                  </a:lnTo>
                  <a:lnTo>
                    <a:pt x="3720" y="3658"/>
                  </a:lnTo>
                  <a:lnTo>
                    <a:pt x="3708" y="3658"/>
                  </a:lnTo>
                  <a:lnTo>
                    <a:pt x="3698" y="3654"/>
                  </a:lnTo>
                  <a:lnTo>
                    <a:pt x="3692" y="3652"/>
                  </a:lnTo>
                  <a:lnTo>
                    <a:pt x="3688" y="3638"/>
                  </a:lnTo>
                  <a:lnTo>
                    <a:pt x="3682" y="3638"/>
                  </a:lnTo>
                  <a:lnTo>
                    <a:pt x="3652" y="3612"/>
                  </a:lnTo>
                  <a:lnTo>
                    <a:pt x="3648" y="3624"/>
                  </a:lnTo>
                  <a:lnTo>
                    <a:pt x="3644" y="3636"/>
                  </a:lnTo>
                  <a:lnTo>
                    <a:pt x="3630" y="3658"/>
                  </a:lnTo>
                  <a:lnTo>
                    <a:pt x="3612" y="3680"/>
                  </a:lnTo>
                  <a:lnTo>
                    <a:pt x="3600" y="3686"/>
                  </a:lnTo>
                  <a:lnTo>
                    <a:pt x="3592" y="3694"/>
                  </a:lnTo>
                  <a:lnTo>
                    <a:pt x="3584" y="3702"/>
                  </a:lnTo>
                  <a:lnTo>
                    <a:pt x="3576" y="3710"/>
                  </a:lnTo>
                  <a:lnTo>
                    <a:pt x="3562" y="3712"/>
                  </a:lnTo>
                  <a:lnTo>
                    <a:pt x="3552" y="3716"/>
                  </a:lnTo>
                  <a:lnTo>
                    <a:pt x="3544" y="3724"/>
                  </a:lnTo>
                  <a:lnTo>
                    <a:pt x="3536" y="3730"/>
                  </a:lnTo>
                  <a:lnTo>
                    <a:pt x="3512" y="3730"/>
                  </a:lnTo>
                  <a:lnTo>
                    <a:pt x="3504" y="3732"/>
                  </a:lnTo>
                  <a:lnTo>
                    <a:pt x="3498" y="3734"/>
                  </a:lnTo>
                  <a:lnTo>
                    <a:pt x="3494" y="3742"/>
                  </a:lnTo>
                  <a:lnTo>
                    <a:pt x="3488" y="3748"/>
                  </a:lnTo>
                  <a:lnTo>
                    <a:pt x="3482" y="3750"/>
                  </a:lnTo>
                  <a:lnTo>
                    <a:pt x="3476" y="3752"/>
                  </a:lnTo>
                  <a:lnTo>
                    <a:pt x="3470" y="3752"/>
                  </a:lnTo>
                  <a:lnTo>
                    <a:pt x="3464" y="3750"/>
                  </a:lnTo>
                  <a:lnTo>
                    <a:pt x="3452" y="3744"/>
                  </a:lnTo>
                  <a:lnTo>
                    <a:pt x="3430" y="3750"/>
                  </a:lnTo>
                  <a:lnTo>
                    <a:pt x="3410" y="3758"/>
                  </a:lnTo>
                  <a:lnTo>
                    <a:pt x="3390" y="3768"/>
                  </a:lnTo>
                  <a:lnTo>
                    <a:pt x="3370" y="3774"/>
                  </a:lnTo>
                  <a:lnTo>
                    <a:pt x="3344" y="3776"/>
                  </a:lnTo>
                  <a:lnTo>
                    <a:pt x="3336" y="3778"/>
                  </a:lnTo>
                  <a:lnTo>
                    <a:pt x="3328" y="3780"/>
                  </a:lnTo>
                  <a:lnTo>
                    <a:pt x="3324" y="3786"/>
                  </a:lnTo>
                  <a:lnTo>
                    <a:pt x="3320" y="3792"/>
                  </a:lnTo>
                  <a:lnTo>
                    <a:pt x="3316" y="3804"/>
                  </a:lnTo>
                  <a:lnTo>
                    <a:pt x="3312" y="3816"/>
                  </a:lnTo>
                  <a:lnTo>
                    <a:pt x="3306" y="3822"/>
                  </a:lnTo>
                  <a:lnTo>
                    <a:pt x="3298" y="3824"/>
                  </a:lnTo>
                  <a:lnTo>
                    <a:pt x="3292" y="3828"/>
                  </a:lnTo>
                  <a:lnTo>
                    <a:pt x="3288" y="3834"/>
                  </a:lnTo>
                  <a:lnTo>
                    <a:pt x="3324" y="3876"/>
                  </a:lnTo>
                  <a:lnTo>
                    <a:pt x="3324" y="3898"/>
                  </a:lnTo>
                  <a:lnTo>
                    <a:pt x="3310" y="3906"/>
                  </a:lnTo>
                  <a:lnTo>
                    <a:pt x="3298" y="3912"/>
                  </a:lnTo>
                  <a:lnTo>
                    <a:pt x="3284" y="3914"/>
                  </a:lnTo>
                  <a:lnTo>
                    <a:pt x="3272" y="391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5709469-F6B2-4422-8148-E8F3DB617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4515" y="1534629"/>
              <a:ext cx="4819612" cy="3501428"/>
            </a:xfrm>
            <a:custGeom>
              <a:avLst/>
              <a:gdLst>
                <a:gd name="T0" fmla="*/ 3152 w 5024"/>
                <a:gd name="T1" fmla="*/ 3764 h 3914"/>
                <a:gd name="T2" fmla="*/ 2904 w 5024"/>
                <a:gd name="T3" fmla="*/ 3696 h 3914"/>
                <a:gd name="T4" fmla="*/ 2720 w 5024"/>
                <a:gd name="T5" fmla="*/ 3612 h 3914"/>
                <a:gd name="T6" fmla="*/ 2446 w 5024"/>
                <a:gd name="T7" fmla="*/ 3668 h 3914"/>
                <a:gd name="T8" fmla="*/ 2320 w 5024"/>
                <a:gd name="T9" fmla="*/ 3792 h 3914"/>
                <a:gd name="T10" fmla="*/ 2124 w 5024"/>
                <a:gd name="T11" fmla="*/ 3656 h 3914"/>
                <a:gd name="T12" fmla="*/ 1982 w 5024"/>
                <a:gd name="T13" fmla="*/ 3478 h 3914"/>
                <a:gd name="T14" fmla="*/ 2098 w 5024"/>
                <a:gd name="T15" fmla="*/ 3086 h 3914"/>
                <a:gd name="T16" fmla="*/ 1936 w 5024"/>
                <a:gd name="T17" fmla="*/ 3024 h 3914"/>
                <a:gd name="T18" fmla="*/ 1656 w 5024"/>
                <a:gd name="T19" fmla="*/ 3038 h 3914"/>
                <a:gd name="T20" fmla="*/ 1382 w 5024"/>
                <a:gd name="T21" fmla="*/ 2958 h 3914"/>
                <a:gd name="T22" fmla="*/ 1096 w 5024"/>
                <a:gd name="T23" fmla="*/ 2970 h 3914"/>
                <a:gd name="T24" fmla="*/ 828 w 5024"/>
                <a:gd name="T25" fmla="*/ 2860 h 3914"/>
                <a:gd name="T26" fmla="*/ 628 w 5024"/>
                <a:gd name="T27" fmla="*/ 2666 h 3914"/>
                <a:gd name="T28" fmla="*/ 312 w 5024"/>
                <a:gd name="T29" fmla="*/ 2400 h 3914"/>
                <a:gd name="T30" fmla="*/ 278 w 5024"/>
                <a:gd name="T31" fmla="*/ 2192 h 3914"/>
                <a:gd name="T32" fmla="*/ 262 w 5024"/>
                <a:gd name="T33" fmla="*/ 1920 h 3914"/>
                <a:gd name="T34" fmla="*/ 114 w 5024"/>
                <a:gd name="T35" fmla="*/ 1734 h 3914"/>
                <a:gd name="T36" fmla="*/ 86 w 5024"/>
                <a:gd name="T37" fmla="*/ 1410 h 3914"/>
                <a:gd name="T38" fmla="*/ 8 w 5024"/>
                <a:gd name="T39" fmla="*/ 1272 h 3914"/>
                <a:gd name="T40" fmla="*/ 254 w 5024"/>
                <a:gd name="T41" fmla="*/ 1198 h 3914"/>
                <a:gd name="T42" fmla="*/ 534 w 5024"/>
                <a:gd name="T43" fmla="*/ 1158 h 3914"/>
                <a:gd name="T44" fmla="*/ 724 w 5024"/>
                <a:gd name="T45" fmla="*/ 820 h 3914"/>
                <a:gd name="T46" fmla="*/ 994 w 5024"/>
                <a:gd name="T47" fmla="*/ 664 h 3914"/>
                <a:gd name="T48" fmla="*/ 1230 w 5024"/>
                <a:gd name="T49" fmla="*/ 626 h 3914"/>
                <a:gd name="T50" fmla="*/ 1456 w 5024"/>
                <a:gd name="T51" fmla="*/ 530 h 3914"/>
                <a:gd name="T52" fmla="*/ 1586 w 5024"/>
                <a:gd name="T53" fmla="*/ 898 h 3914"/>
                <a:gd name="T54" fmla="*/ 1986 w 5024"/>
                <a:gd name="T55" fmla="*/ 1198 h 3914"/>
                <a:gd name="T56" fmla="*/ 2578 w 5024"/>
                <a:gd name="T57" fmla="*/ 1398 h 3914"/>
                <a:gd name="T58" fmla="*/ 2920 w 5024"/>
                <a:gd name="T59" fmla="*/ 1360 h 3914"/>
                <a:gd name="T60" fmla="*/ 3282 w 5024"/>
                <a:gd name="T61" fmla="*/ 1212 h 3914"/>
                <a:gd name="T62" fmla="*/ 3368 w 5024"/>
                <a:gd name="T63" fmla="*/ 1050 h 3914"/>
                <a:gd name="T64" fmla="*/ 3636 w 5024"/>
                <a:gd name="T65" fmla="*/ 882 h 3914"/>
                <a:gd name="T66" fmla="*/ 3792 w 5024"/>
                <a:gd name="T67" fmla="*/ 664 h 3914"/>
                <a:gd name="T68" fmla="*/ 3554 w 5024"/>
                <a:gd name="T69" fmla="*/ 718 h 3914"/>
                <a:gd name="T70" fmla="*/ 3700 w 5024"/>
                <a:gd name="T71" fmla="*/ 476 h 3914"/>
                <a:gd name="T72" fmla="*/ 3790 w 5024"/>
                <a:gd name="T73" fmla="*/ 138 h 3914"/>
                <a:gd name="T74" fmla="*/ 4078 w 5024"/>
                <a:gd name="T75" fmla="*/ 20 h 3914"/>
                <a:gd name="T76" fmla="*/ 4372 w 5024"/>
                <a:gd name="T77" fmla="*/ 288 h 3914"/>
                <a:gd name="T78" fmla="*/ 4626 w 5024"/>
                <a:gd name="T79" fmla="*/ 396 h 3914"/>
                <a:gd name="T80" fmla="*/ 4950 w 5024"/>
                <a:gd name="T81" fmla="*/ 342 h 3914"/>
                <a:gd name="T82" fmla="*/ 4994 w 5024"/>
                <a:gd name="T83" fmla="*/ 714 h 3914"/>
                <a:gd name="T84" fmla="*/ 4884 w 5024"/>
                <a:gd name="T85" fmla="*/ 896 h 3914"/>
                <a:gd name="T86" fmla="*/ 4832 w 5024"/>
                <a:gd name="T87" fmla="*/ 1116 h 3914"/>
                <a:gd name="T88" fmla="*/ 4722 w 5024"/>
                <a:gd name="T89" fmla="*/ 1230 h 3914"/>
                <a:gd name="T90" fmla="*/ 4482 w 5024"/>
                <a:gd name="T91" fmla="*/ 1412 h 3914"/>
                <a:gd name="T92" fmla="*/ 4206 w 5024"/>
                <a:gd name="T93" fmla="*/ 1678 h 3914"/>
                <a:gd name="T94" fmla="*/ 4196 w 5024"/>
                <a:gd name="T95" fmla="*/ 1430 h 3914"/>
                <a:gd name="T96" fmla="*/ 3866 w 5024"/>
                <a:gd name="T97" fmla="*/ 1690 h 3914"/>
                <a:gd name="T98" fmla="*/ 3988 w 5024"/>
                <a:gd name="T99" fmla="*/ 1796 h 3914"/>
                <a:gd name="T100" fmla="*/ 4328 w 5024"/>
                <a:gd name="T101" fmla="*/ 1834 h 3914"/>
                <a:gd name="T102" fmla="*/ 4100 w 5024"/>
                <a:gd name="T103" fmla="*/ 2054 h 3914"/>
                <a:gd name="T104" fmla="*/ 4268 w 5024"/>
                <a:gd name="T105" fmla="*/ 2378 h 3914"/>
                <a:gd name="T106" fmla="*/ 4384 w 5024"/>
                <a:gd name="T107" fmla="*/ 2538 h 3914"/>
                <a:gd name="T108" fmla="*/ 4424 w 5024"/>
                <a:gd name="T109" fmla="*/ 2668 h 3914"/>
                <a:gd name="T110" fmla="*/ 4380 w 5024"/>
                <a:gd name="T111" fmla="*/ 2774 h 3914"/>
                <a:gd name="T112" fmla="*/ 4282 w 5024"/>
                <a:gd name="T113" fmla="*/ 3048 h 3914"/>
                <a:gd name="T114" fmla="*/ 4242 w 5024"/>
                <a:gd name="T115" fmla="*/ 3212 h 3914"/>
                <a:gd name="T116" fmla="*/ 4136 w 5024"/>
                <a:gd name="T117" fmla="*/ 3370 h 3914"/>
                <a:gd name="T118" fmla="*/ 3930 w 5024"/>
                <a:gd name="T119" fmla="*/ 3558 h 3914"/>
                <a:gd name="T120" fmla="*/ 3726 w 5024"/>
                <a:gd name="T121" fmla="*/ 3658 h 3914"/>
                <a:gd name="T122" fmla="*/ 3512 w 5024"/>
                <a:gd name="T123" fmla="*/ 3730 h 3914"/>
                <a:gd name="T124" fmla="*/ 3288 w 5024"/>
                <a:gd name="T125" fmla="*/ 3834 h 391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024"/>
                <a:gd name="T190" fmla="*/ 0 h 3914"/>
                <a:gd name="T191" fmla="*/ 5024 w 5024"/>
                <a:gd name="T192" fmla="*/ 3914 h 391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024" h="3914">
                  <a:moveTo>
                    <a:pt x="3272" y="3914"/>
                  </a:moveTo>
                  <a:lnTo>
                    <a:pt x="3272" y="3914"/>
                  </a:lnTo>
                  <a:lnTo>
                    <a:pt x="3258" y="3900"/>
                  </a:lnTo>
                  <a:lnTo>
                    <a:pt x="3250" y="3888"/>
                  </a:lnTo>
                  <a:lnTo>
                    <a:pt x="3246" y="3878"/>
                  </a:lnTo>
                  <a:lnTo>
                    <a:pt x="3242" y="3866"/>
                  </a:lnTo>
                  <a:lnTo>
                    <a:pt x="3216" y="3828"/>
                  </a:lnTo>
                  <a:lnTo>
                    <a:pt x="3216" y="3810"/>
                  </a:lnTo>
                  <a:lnTo>
                    <a:pt x="3216" y="3796"/>
                  </a:lnTo>
                  <a:lnTo>
                    <a:pt x="3218" y="3790"/>
                  </a:lnTo>
                  <a:lnTo>
                    <a:pt x="3222" y="3784"/>
                  </a:lnTo>
                  <a:lnTo>
                    <a:pt x="3226" y="3780"/>
                  </a:lnTo>
                  <a:lnTo>
                    <a:pt x="3234" y="3776"/>
                  </a:lnTo>
                  <a:lnTo>
                    <a:pt x="3236" y="3770"/>
                  </a:lnTo>
                  <a:lnTo>
                    <a:pt x="3226" y="3770"/>
                  </a:lnTo>
                  <a:lnTo>
                    <a:pt x="3218" y="3772"/>
                  </a:lnTo>
                  <a:lnTo>
                    <a:pt x="3208" y="3776"/>
                  </a:lnTo>
                  <a:lnTo>
                    <a:pt x="3198" y="3782"/>
                  </a:lnTo>
                  <a:lnTo>
                    <a:pt x="3188" y="3790"/>
                  </a:lnTo>
                  <a:lnTo>
                    <a:pt x="3156" y="3790"/>
                  </a:lnTo>
                  <a:lnTo>
                    <a:pt x="3152" y="3764"/>
                  </a:lnTo>
                  <a:lnTo>
                    <a:pt x="3138" y="3758"/>
                  </a:lnTo>
                  <a:lnTo>
                    <a:pt x="3132" y="3752"/>
                  </a:lnTo>
                  <a:lnTo>
                    <a:pt x="3130" y="3746"/>
                  </a:lnTo>
                  <a:lnTo>
                    <a:pt x="3126" y="3740"/>
                  </a:lnTo>
                  <a:lnTo>
                    <a:pt x="3122" y="3742"/>
                  </a:lnTo>
                  <a:lnTo>
                    <a:pt x="3120" y="3744"/>
                  </a:lnTo>
                  <a:lnTo>
                    <a:pt x="3118" y="3750"/>
                  </a:lnTo>
                  <a:lnTo>
                    <a:pt x="3116" y="3760"/>
                  </a:lnTo>
                  <a:lnTo>
                    <a:pt x="3114" y="3770"/>
                  </a:lnTo>
                  <a:lnTo>
                    <a:pt x="3102" y="3770"/>
                  </a:lnTo>
                  <a:lnTo>
                    <a:pt x="3100" y="3768"/>
                  </a:lnTo>
                  <a:lnTo>
                    <a:pt x="3094" y="3766"/>
                  </a:lnTo>
                  <a:lnTo>
                    <a:pt x="3086" y="3768"/>
                  </a:lnTo>
                  <a:lnTo>
                    <a:pt x="3076" y="3770"/>
                  </a:lnTo>
                  <a:lnTo>
                    <a:pt x="3070" y="3774"/>
                  </a:lnTo>
                  <a:lnTo>
                    <a:pt x="3040" y="3772"/>
                  </a:lnTo>
                  <a:lnTo>
                    <a:pt x="3012" y="3768"/>
                  </a:lnTo>
                  <a:lnTo>
                    <a:pt x="2986" y="3764"/>
                  </a:lnTo>
                  <a:lnTo>
                    <a:pt x="2962" y="3762"/>
                  </a:lnTo>
                  <a:lnTo>
                    <a:pt x="2952" y="3756"/>
                  </a:lnTo>
                  <a:lnTo>
                    <a:pt x="2944" y="3748"/>
                  </a:lnTo>
                  <a:lnTo>
                    <a:pt x="2928" y="3730"/>
                  </a:lnTo>
                  <a:lnTo>
                    <a:pt x="2904" y="3696"/>
                  </a:lnTo>
                  <a:lnTo>
                    <a:pt x="2904" y="3674"/>
                  </a:lnTo>
                  <a:lnTo>
                    <a:pt x="2914" y="3654"/>
                  </a:lnTo>
                  <a:lnTo>
                    <a:pt x="2918" y="3644"/>
                  </a:lnTo>
                  <a:lnTo>
                    <a:pt x="2920" y="3634"/>
                  </a:lnTo>
                  <a:lnTo>
                    <a:pt x="2898" y="3620"/>
                  </a:lnTo>
                  <a:lnTo>
                    <a:pt x="2868" y="3618"/>
                  </a:lnTo>
                  <a:lnTo>
                    <a:pt x="2834" y="3614"/>
                  </a:lnTo>
                  <a:lnTo>
                    <a:pt x="2818" y="3610"/>
                  </a:lnTo>
                  <a:lnTo>
                    <a:pt x="2804" y="3604"/>
                  </a:lnTo>
                  <a:lnTo>
                    <a:pt x="2792" y="3598"/>
                  </a:lnTo>
                  <a:lnTo>
                    <a:pt x="2786" y="3590"/>
                  </a:lnTo>
                  <a:lnTo>
                    <a:pt x="2780" y="3574"/>
                  </a:lnTo>
                  <a:lnTo>
                    <a:pt x="2774" y="3572"/>
                  </a:lnTo>
                  <a:lnTo>
                    <a:pt x="2764" y="3574"/>
                  </a:lnTo>
                  <a:lnTo>
                    <a:pt x="2756" y="3576"/>
                  </a:lnTo>
                  <a:lnTo>
                    <a:pt x="2748" y="3580"/>
                  </a:lnTo>
                  <a:lnTo>
                    <a:pt x="2740" y="3584"/>
                  </a:lnTo>
                  <a:lnTo>
                    <a:pt x="2734" y="3590"/>
                  </a:lnTo>
                  <a:lnTo>
                    <a:pt x="2728" y="3598"/>
                  </a:lnTo>
                  <a:lnTo>
                    <a:pt x="2720" y="3612"/>
                  </a:lnTo>
                  <a:lnTo>
                    <a:pt x="2708" y="3622"/>
                  </a:lnTo>
                  <a:lnTo>
                    <a:pt x="2698" y="3632"/>
                  </a:lnTo>
                  <a:lnTo>
                    <a:pt x="2660" y="3632"/>
                  </a:lnTo>
                  <a:lnTo>
                    <a:pt x="2656" y="3640"/>
                  </a:lnTo>
                  <a:lnTo>
                    <a:pt x="2646" y="3650"/>
                  </a:lnTo>
                  <a:lnTo>
                    <a:pt x="2630" y="3664"/>
                  </a:lnTo>
                  <a:lnTo>
                    <a:pt x="2606" y="3666"/>
                  </a:lnTo>
                  <a:lnTo>
                    <a:pt x="2590" y="3648"/>
                  </a:lnTo>
                  <a:lnTo>
                    <a:pt x="2586" y="3642"/>
                  </a:lnTo>
                  <a:lnTo>
                    <a:pt x="2580" y="3642"/>
                  </a:lnTo>
                  <a:lnTo>
                    <a:pt x="2574" y="3642"/>
                  </a:lnTo>
                  <a:lnTo>
                    <a:pt x="2566" y="3646"/>
                  </a:lnTo>
                  <a:lnTo>
                    <a:pt x="2550" y="3654"/>
                  </a:lnTo>
                  <a:lnTo>
                    <a:pt x="2540" y="3660"/>
                  </a:lnTo>
                  <a:lnTo>
                    <a:pt x="2516" y="3658"/>
                  </a:lnTo>
                  <a:lnTo>
                    <a:pt x="2504" y="3648"/>
                  </a:lnTo>
                  <a:lnTo>
                    <a:pt x="2494" y="3640"/>
                  </a:lnTo>
                  <a:lnTo>
                    <a:pt x="2484" y="3636"/>
                  </a:lnTo>
                  <a:lnTo>
                    <a:pt x="2474" y="3636"/>
                  </a:lnTo>
                  <a:lnTo>
                    <a:pt x="2446" y="3668"/>
                  </a:lnTo>
                  <a:lnTo>
                    <a:pt x="2420" y="3670"/>
                  </a:lnTo>
                  <a:lnTo>
                    <a:pt x="2404" y="3660"/>
                  </a:lnTo>
                  <a:lnTo>
                    <a:pt x="2398" y="3656"/>
                  </a:lnTo>
                  <a:lnTo>
                    <a:pt x="2392" y="3656"/>
                  </a:lnTo>
                  <a:lnTo>
                    <a:pt x="2384" y="3664"/>
                  </a:lnTo>
                  <a:lnTo>
                    <a:pt x="2382" y="3668"/>
                  </a:lnTo>
                  <a:lnTo>
                    <a:pt x="2380" y="3684"/>
                  </a:lnTo>
                  <a:lnTo>
                    <a:pt x="2388" y="3698"/>
                  </a:lnTo>
                  <a:lnTo>
                    <a:pt x="2394" y="3708"/>
                  </a:lnTo>
                  <a:lnTo>
                    <a:pt x="2396" y="3722"/>
                  </a:lnTo>
                  <a:lnTo>
                    <a:pt x="2396" y="3744"/>
                  </a:lnTo>
                  <a:lnTo>
                    <a:pt x="2396" y="3756"/>
                  </a:lnTo>
                  <a:lnTo>
                    <a:pt x="2396" y="3768"/>
                  </a:lnTo>
                  <a:lnTo>
                    <a:pt x="2404" y="3796"/>
                  </a:lnTo>
                  <a:lnTo>
                    <a:pt x="2404" y="3816"/>
                  </a:lnTo>
                  <a:lnTo>
                    <a:pt x="2394" y="3828"/>
                  </a:lnTo>
                  <a:lnTo>
                    <a:pt x="2372" y="3828"/>
                  </a:lnTo>
                  <a:lnTo>
                    <a:pt x="2320" y="3792"/>
                  </a:lnTo>
                  <a:lnTo>
                    <a:pt x="2320" y="3742"/>
                  </a:lnTo>
                  <a:lnTo>
                    <a:pt x="2316" y="3738"/>
                  </a:lnTo>
                  <a:lnTo>
                    <a:pt x="2310" y="3736"/>
                  </a:lnTo>
                  <a:lnTo>
                    <a:pt x="2302" y="3734"/>
                  </a:lnTo>
                  <a:lnTo>
                    <a:pt x="2280" y="3752"/>
                  </a:lnTo>
                  <a:lnTo>
                    <a:pt x="2268" y="3762"/>
                  </a:lnTo>
                  <a:lnTo>
                    <a:pt x="2258" y="3770"/>
                  </a:lnTo>
                  <a:lnTo>
                    <a:pt x="2250" y="3770"/>
                  </a:lnTo>
                  <a:lnTo>
                    <a:pt x="2244" y="3764"/>
                  </a:lnTo>
                  <a:lnTo>
                    <a:pt x="2238" y="3760"/>
                  </a:lnTo>
                  <a:lnTo>
                    <a:pt x="2228" y="3756"/>
                  </a:lnTo>
                  <a:lnTo>
                    <a:pt x="2214" y="3738"/>
                  </a:lnTo>
                  <a:lnTo>
                    <a:pt x="2208" y="3730"/>
                  </a:lnTo>
                  <a:lnTo>
                    <a:pt x="2202" y="3726"/>
                  </a:lnTo>
                  <a:lnTo>
                    <a:pt x="2182" y="3700"/>
                  </a:lnTo>
                  <a:lnTo>
                    <a:pt x="2160" y="3698"/>
                  </a:lnTo>
                  <a:lnTo>
                    <a:pt x="2144" y="3694"/>
                  </a:lnTo>
                  <a:lnTo>
                    <a:pt x="2134" y="3688"/>
                  </a:lnTo>
                  <a:lnTo>
                    <a:pt x="2128" y="3678"/>
                  </a:lnTo>
                  <a:lnTo>
                    <a:pt x="2124" y="3668"/>
                  </a:lnTo>
                  <a:lnTo>
                    <a:pt x="2124" y="3656"/>
                  </a:lnTo>
                  <a:lnTo>
                    <a:pt x="2124" y="3622"/>
                  </a:lnTo>
                  <a:lnTo>
                    <a:pt x="2132" y="3604"/>
                  </a:lnTo>
                  <a:lnTo>
                    <a:pt x="2130" y="3582"/>
                  </a:lnTo>
                  <a:lnTo>
                    <a:pt x="2094" y="3570"/>
                  </a:lnTo>
                  <a:lnTo>
                    <a:pt x="2088" y="3564"/>
                  </a:lnTo>
                  <a:lnTo>
                    <a:pt x="2088" y="3544"/>
                  </a:lnTo>
                  <a:lnTo>
                    <a:pt x="2086" y="3542"/>
                  </a:lnTo>
                  <a:lnTo>
                    <a:pt x="2084" y="3540"/>
                  </a:lnTo>
                  <a:lnTo>
                    <a:pt x="2082" y="3530"/>
                  </a:lnTo>
                  <a:lnTo>
                    <a:pt x="2078" y="3516"/>
                  </a:lnTo>
                  <a:lnTo>
                    <a:pt x="2064" y="3486"/>
                  </a:lnTo>
                  <a:lnTo>
                    <a:pt x="2060" y="3468"/>
                  </a:lnTo>
                  <a:lnTo>
                    <a:pt x="2054" y="3460"/>
                  </a:lnTo>
                  <a:lnTo>
                    <a:pt x="2050" y="3458"/>
                  </a:lnTo>
                  <a:lnTo>
                    <a:pt x="2046" y="3456"/>
                  </a:lnTo>
                  <a:lnTo>
                    <a:pt x="2036" y="3456"/>
                  </a:lnTo>
                  <a:lnTo>
                    <a:pt x="1994" y="3478"/>
                  </a:lnTo>
                  <a:lnTo>
                    <a:pt x="1982" y="3478"/>
                  </a:lnTo>
                  <a:lnTo>
                    <a:pt x="1974" y="3476"/>
                  </a:lnTo>
                  <a:lnTo>
                    <a:pt x="1968" y="3474"/>
                  </a:lnTo>
                  <a:lnTo>
                    <a:pt x="1964" y="3470"/>
                  </a:lnTo>
                  <a:lnTo>
                    <a:pt x="1964" y="3372"/>
                  </a:lnTo>
                  <a:lnTo>
                    <a:pt x="1972" y="3352"/>
                  </a:lnTo>
                  <a:lnTo>
                    <a:pt x="1980" y="3336"/>
                  </a:lnTo>
                  <a:lnTo>
                    <a:pt x="1992" y="3322"/>
                  </a:lnTo>
                  <a:lnTo>
                    <a:pt x="2002" y="3308"/>
                  </a:lnTo>
                  <a:lnTo>
                    <a:pt x="2016" y="3296"/>
                  </a:lnTo>
                  <a:lnTo>
                    <a:pt x="2030" y="3284"/>
                  </a:lnTo>
                  <a:lnTo>
                    <a:pt x="2064" y="3260"/>
                  </a:lnTo>
                  <a:lnTo>
                    <a:pt x="2068" y="3258"/>
                  </a:lnTo>
                  <a:lnTo>
                    <a:pt x="2070" y="3254"/>
                  </a:lnTo>
                  <a:lnTo>
                    <a:pt x="2074" y="3236"/>
                  </a:lnTo>
                  <a:lnTo>
                    <a:pt x="2074" y="3210"/>
                  </a:lnTo>
                  <a:lnTo>
                    <a:pt x="2080" y="3192"/>
                  </a:lnTo>
                  <a:lnTo>
                    <a:pt x="2084" y="3176"/>
                  </a:lnTo>
                  <a:lnTo>
                    <a:pt x="2084" y="3146"/>
                  </a:lnTo>
                  <a:lnTo>
                    <a:pt x="2088" y="3128"/>
                  </a:lnTo>
                  <a:lnTo>
                    <a:pt x="2092" y="3122"/>
                  </a:lnTo>
                  <a:lnTo>
                    <a:pt x="2096" y="3116"/>
                  </a:lnTo>
                  <a:lnTo>
                    <a:pt x="2098" y="3086"/>
                  </a:lnTo>
                  <a:lnTo>
                    <a:pt x="2092" y="3076"/>
                  </a:lnTo>
                  <a:lnTo>
                    <a:pt x="2086" y="3068"/>
                  </a:lnTo>
                  <a:lnTo>
                    <a:pt x="2070" y="3056"/>
                  </a:lnTo>
                  <a:lnTo>
                    <a:pt x="2058" y="3046"/>
                  </a:lnTo>
                  <a:lnTo>
                    <a:pt x="2052" y="3040"/>
                  </a:lnTo>
                  <a:lnTo>
                    <a:pt x="2048" y="3034"/>
                  </a:lnTo>
                  <a:lnTo>
                    <a:pt x="2048" y="2998"/>
                  </a:lnTo>
                  <a:lnTo>
                    <a:pt x="2044" y="2998"/>
                  </a:lnTo>
                  <a:lnTo>
                    <a:pt x="2036" y="2982"/>
                  </a:lnTo>
                  <a:lnTo>
                    <a:pt x="2026" y="2970"/>
                  </a:lnTo>
                  <a:lnTo>
                    <a:pt x="2010" y="2950"/>
                  </a:lnTo>
                  <a:lnTo>
                    <a:pt x="1990" y="2950"/>
                  </a:lnTo>
                  <a:lnTo>
                    <a:pt x="1974" y="2966"/>
                  </a:lnTo>
                  <a:lnTo>
                    <a:pt x="1974" y="2980"/>
                  </a:lnTo>
                  <a:lnTo>
                    <a:pt x="1972" y="2996"/>
                  </a:lnTo>
                  <a:lnTo>
                    <a:pt x="1968" y="3012"/>
                  </a:lnTo>
                  <a:lnTo>
                    <a:pt x="1964" y="3018"/>
                  </a:lnTo>
                  <a:lnTo>
                    <a:pt x="1960" y="3024"/>
                  </a:lnTo>
                  <a:lnTo>
                    <a:pt x="1936" y="3024"/>
                  </a:lnTo>
                  <a:lnTo>
                    <a:pt x="1918" y="3016"/>
                  </a:lnTo>
                  <a:lnTo>
                    <a:pt x="1906" y="3008"/>
                  </a:lnTo>
                  <a:lnTo>
                    <a:pt x="1902" y="3002"/>
                  </a:lnTo>
                  <a:lnTo>
                    <a:pt x="1898" y="2998"/>
                  </a:lnTo>
                  <a:lnTo>
                    <a:pt x="1896" y="2990"/>
                  </a:lnTo>
                  <a:lnTo>
                    <a:pt x="1896" y="2982"/>
                  </a:lnTo>
                  <a:lnTo>
                    <a:pt x="1878" y="2974"/>
                  </a:lnTo>
                  <a:lnTo>
                    <a:pt x="1862" y="2968"/>
                  </a:lnTo>
                  <a:lnTo>
                    <a:pt x="1838" y="2960"/>
                  </a:lnTo>
                  <a:lnTo>
                    <a:pt x="1826" y="2946"/>
                  </a:lnTo>
                  <a:lnTo>
                    <a:pt x="1810" y="2946"/>
                  </a:lnTo>
                  <a:lnTo>
                    <a:pt x="1792" y="2960"/>
                  </a:lnTo>
                  <a:lnTo>
                    <a:pt x="1774" y="2972"/>
                  </a:lnTo>
                  <a:lnTo>
                    <a:pt x="1738" y="2996"/>
                  </a:lnTo>
                  <a:lnTo>
                    <a:pt x="1726" y="2998"/>
                  </a:lnTo>
                  <a:lnTo>
                    <a:pt x="1718" y="3000"/>
                  </a:lnTo>
                  <a:lnTo>
                    <a:pt x="1712" y="3004"/>
                  </a:lnTo>
                  <a:lnTo>
                    <a:pt x="1706" y="3008"/>
                  </a:lnTo>
                  <a:lnTo>
                    <a:pt x="1698" y="3020"/>
                  </a:lnTo>
                  <a:lnTo>
                    <a:pt x="1688" y="3034"/>
                  </a:lnTo>
                  <a:lnTo>
                    <a:pt x="1664" y="3036"/>
                  </a:lnTo>
                  <a:lnTo>
                    <a:pt x="1656" y="3038"/>
                  </a:lnTo>
                  <a:lnTo>
                    <a:pt x="1650" y="3042"/>
                  </a:lnTo>
                  <a:lnTo>
                    <a:pt x="1640" y="3054"/>
                  </a:lnTo>
                  <a:lnTo>
                    <a:pt x="1624" y="3072"/>
                  </a:lnTo>
                  <a:lnTo>
                    <a:pt x="1614" y="3078"/>
                  </a:lnTo>
                  <a:lnTo>
                    <a:pt x="1600" y="3082"/>
                  </a:lnTo>
                  <a:lnTo>
                    <a:pt x="1576" y="3086"/>
                  </a:lnTo>
                  <a:lnTo>
                    <a:pt x="1574" y="3092"/>
                  </a:lnTo>
                  <a:lnTo>
                    <a:pt x="1472" y="3088"/>
                  </a:lnTo>
                  <a:lnTo>
                    <a:pt x="1454" y="3090"/>
                  </a:lnTo>
                  <a:lnTo>
                    <a:pt x="1436" y="3090"/>
                  </a:lnTo>
                  <a:lnTo>
                    <a:pt x="1428" y="3088"/>
                  </a:lnTo>
                  <a:lnTo>
                    <a:pt x="1422" y="3086"/>
                  </a:lnTo>
                  <a:lnTo>
                    <a:pt x="1416" y="3082"/>
                  </a:lnTo>
                  <a:lnTo>
                    <a:pt x="1410" y="3076"/>
                  </a:lnTo>
                  <a:lnTo>
                    <a:pt x="1410" y="3058"/>
                  </a:lnTo>
                  <a:lnTo>
                    <a:pt x="1430" y="3012"/>
                  </a:lnTo>
                  <a:lnTo>
                    <a:pt x="1416" y="3008"/>
                  </a:lnTo>
                  <a:lnTo>
                    <a:pt x="1406" y="3000"/>
                  </a:lnTo>
                  <a:lnTo>
                    <a:pt x="1390" y="2988"/>
                  </a:lnTo>
                  <a:lnTo>
                    <a:pt x="1382" y="2958"/>
                  </a:lnTo>
                  <a:lnTo>
                    <a:pt x="1354" y="2956"/>
                  </a:lnTo>
                  <a:lnTo>
                    <a:pt x="1330" y="2950"/>
                  </a:lnTo>
                  <a:lnTo>
                    <a:pt x="1312" y="2930"/>
                  </a:lnTo>
                  <a:lnTo>
                    <a:pt x="1274" y="2914"/>
                  </a:lnTo>
                  <a:lnTo>
                    <a:pt x="1252" y="2902"/>
                  </a:lnTo>
                  <a:lnTo>
                    <a:pt x="1244" y="2898"/>
                  </a:lnTo>
                  <a:lnTo>
                    <a:pt x="1234" y="2894"/>
                  </a:lnTo>
                  <a:lnTo>
                    <a:pt x="1224" y="2894"/>
                  </a:lnTo>
                  <a:lnTo>
                    <a:pt x="1216" y="2898"/>
                  </a:lnTo>
                  <a:lnTo>
                    <a:pt x="1208" y="2904"/>
                  </a:lnTo>
                  <a:lnTo>
                    <a:pt x="1202" y="2914"/>
                  </a:lnTo>
                  <a:lnTo>
                    <a:pt x="1172" y="2928"/>
                  </a:lnTo>
                  <a:lnTo>
                    <a:pt x="1160" y="2940"/>
                  </a:lnTo>
                  <a:lnTo>
                    <a:pt x="1144" y="2996"/>
                  </a:lnTo>
                  <a:lnTo>
                    <a:pt x="1122" y="2996"/>
                  </a:lnTo>
                  <a:lnTo>
                    <a:pt x="1110" y="2990"/>
                  </a:lnTo>
                  <a:lnTo>
                    <a:pt x="1102" y="2984"/>
                  </a:lnTo>
                  <a:lnTo>
                    <a:pt x="1098" y="2978"/>
                  </a:lnTo>
                  <a:lnTo>
                    <a:pt x="1096" y="2970"/>
                  </a:lnTo>
                  <a:lnTo>
                    <a:pt x="1094" y="2962"/>
                  </a:lnTo>
                  <a:lnTo>
                    <a:pt x="1094" y="2954"/>
                  </a:lnTo>
                  <a:lnTo>
                    <a:pt x="1094" y="2938"/>
                  </a:lnTo>
                  <a:lnTo>
                    <a:pt x="1106" y="2904"/>
                  </a:lnTo>
                  <a:lnTo>
                    <a:pt x="1100" y="2896"/>
                  </a:lnTo>
                  <a:lnTo>
                    <a:pt x="1098" y="2894"/>
                  </a:lnTo>
                  <a:lnTo>
                    <a:pt x="1094" y="2892"/>
                  </a:lnTo>
                  <a:lnTo>
                    <a:pt x="1068" y="2894"/>
                  </a:lnTo>
                  <a:lnTo>
                    <a:pt x="1046" y="2900"/>
                  </a:lnTo>
                  <a:lnTo>
                    <a:pt x="1024" y="2906"/>
                  </a:lnTo>
                  <a:lnTo>
                    <a:pt x="1004" y="2914"/>
                  </a:lnTo>
                  <a:lnTo>
                    <a:pt x="998" y="2918"/>
                  </a:lnTo>
                  <a:lnTo>
                    <a:pt x="992" y="2920"/>
                  </a:lnTo>
                  <a:lnTo>
                    <a:pt x="984" y="2920"/>
                  </a:lnTo>
                  <a:lnTo>
                    <a:pt x="976" y="2918"/>
                  </a:lnTo>
                  <a:lnTo>
                    <a:pt x="964" y="2914"/>
                  </a:lnTo>
                  <a:lnTo>
                    <a:pt x="956" y="2912"/>
                  </a:lnTo>
                  <a:lnTo>
                    <a:pt x="918" y="2866"/>
                  </a:lnTo>
                  <a:lnTo>
                    <a:pt x="840" y="2866"/>
                  </a:lnTo>
                  <a:lnTo>
                    <a:pt x="828" y="2860"/>
                  </a:lnTo>
                  <a:lnTo>
                    <a:pt x="820" y="2844"/>
                  </a:lnTo>
                  <a:lnTo>
                    <a:pt x="814" y="2830"/>
                  </a:lnTo>
                  <a:lnTo>
                    <a:pt x="808" y="2818"/>
                  </a:lnTo>
                  <a:lnTo>
                    <a:pt x="804" y="2808"/>
                  </a:lnTo>
                  <a:lnTo>
                    <a:pt x="792" y="2804"/>
                  </a:lnTo>
                  <a:lnTo>
                    <a:pt x="784" y="2800"/>
                  </a:lnTo>
                  <a:lnTo>
                    <a:pt x="778" y="2794"/>
                  </a:lnTo>
                  <a:lnTo>
                    <a:pt x="776" y="2788"/>
                  </a:lnTo>
                  <a:lnTo>
                    <a:pt x="750" y="2774"/>
                  </a:lnTo>
                  <a:lnTo>
                    <a:pt x="744" y="2772"/>
                  </a:lnTo>
                  <a:lnTo>
                    <a:pt x="736" y="2770"/>
                  </a:lnTo>
                  <a:lnTo>
                    <a:pt x="728" y="2772"/>
                  </a:lnTo>
                  <a:lnTo>
                    <a:pt x="700" y="2750"/>
                  </a:lnTo>
                  <a:lnTo>
                    <a:pt x="690" y="2740"/>
                  </a:lnTo>
                  <a:lnTo>
                    <a:pt x="684" y="2728"/>
                  </a:lnTo>
                  <a:lnTo>
                    <a:pt x="680" y="2716"/>
                  </a:lnTo>
                  <a:lnTo>
                    <a:pt x="678" y="2706"/>
                  </a:lnTo>
                  <a:lnTo>
                    <a:pt x="676" y="2684"/>
                  </a:lnTo>
                  <a:lnTo>
                    <a:pt x="674" y="2674"/>
                  </a:lnTo>
                  <a:lnTo>
                    <a:pt x="672" y="2664"/>
                  </a:lnTo>
                  <a:lnTo>
                    <a:pt x="628" y="2666"/>
                  </a:lnTo>
                  <a:lnTo>
                    <a:pt x="610" y="2658"/>
                  </a:lnTo>
                  <a:lnTo>
                    <a:pt x="600" y="2650"/>
                  </a:lnTo>
                  <a:lnTo>
                    <a:pt x="596" y="2642"/>
                  </a:lnTo>
                  <a:lnTo>
                    <a:pt x="592" y="2630"/>
                  </a:lnTo>
                  <a:lnTo>
                    <a:pt x="580" y="2610"/>
                  </a:lnTo>
                  <a:lnTo>
                    <a:pt x="520" y="2566"/>
                  </a:lnTo>
                  <a:lnTo>
                    <a:pt x="486" y="2510"/>
                  </a:lnTo>
                  <a:lnTo>
                    <a:pt x="470" y="2512"/>
                  </a:lnTo>
                  <a:lnTo>
                    <a:pt x="456" y="2516"/>
                  </a:lnTo>
                  <a:lnTo>
                    <a:pt x="444" y="2522"/>
                  </a:lnTo>
                  <a:lnTo>
                    <a:pt x="434" y="2530"/>
                  </a:lnTo>
                  <a:lnTo>
                    <a:pt x="386" y="2530"/>
                  </a:lnTo>
                  <a:lnTo>
                    <a:pt x="374" y="2520"/>
                  </a:lnTo>
                  <a:lnTo>
                    <a:pt x="366" y="2512"/>
                  </a:lnTo>
                  <a:lnTo>
                    <a:pt x="354" y="2496"/>
                  </a:lnTo>
                  <a:lnTo>
                    <a:pt x="346" y="2478"/>
                  </a:lnTo>
                  <a:lnTo>
                    <a:pt x="344" y="2464"/>
                  </a:lnTo>
                  <a:lnTo>
                    <a:pt x="342" y="2454"/>
                  </a:lnTo>
                  <a:lnTo>
                    <a:pt x="332" y="2434"/>
                  </a:lnTo>
                  <a:lnTo>
                    <a:pt x="312" y="2400"/>
                  </a:lnTo>
                  <a:lnTo>
                    <a:pt x="258" y="2368"/>
                  </a:lnTo>
                  <a:lnTo>
                    <a:pt x="226" y="2356"/>
                  </a:lnTo>
                  <a:lnTo>
                    <a:pt x="212" y="2350"/>
                  </a:lnTo>
                  <a:lnTo>
                    <a:pt x="202" y="2344"/>
                  </a:lnTo>
                  <a:lnTo>
                    <a:pt x="198" y="2334"/>
                  </a:lnTo>
                  <a:lnTo>
                    <a:pt x="198" y="2326"/>
                  </a:lnTo>
                  <a:lnTo>
                    <a:pt x="198" y="2318"/>
                  </a:lnTo>
                  <a:lnTo>
                    <a:pt x="200" y="2310"/>
                  </a:lnTo>
                  <a:lnTo>
                    <a:pt x="208" y="2296"/>
                  </a:lnTo>
                  <a:lnTo>
                    <a:pt x="220" y="2284"/>
                  </a:lnTo>
                  <a:lnTo>
                    <a:pt x="224" y="2210"/>
                  </a:lnTo>
                  <a:lnTo>
                    <a:pt x="214" y="2184"/>
                  </a:lnTo>
                  <a:lnTo>
                    <a:pt x="214" y="2174"/>
                  </a:lnTo>
                  <a:lnTo>
                    <a:pt x="214" y="2168"/>
                  </a:lnTo>
                  <a:lnTo>
                    <a:pt x="218" y="2164"/>
                  </a:lnTo>
                  <a:lnTo>
                    <a:pt x="224" y="2162"/>
                  </a:lnTo>
                  <a:lnTo>
                    <a:pt x="236" y="2160"/>
                  </a:lnTo>
                  <a:lnTo>
                    <a:pt x="252" y="2160"/>
                  </a:lnTo>
                  <a:lnTo>
                    <a:pt x="260" y="2166"/>
                  </a:lnTo>
                  <a:lnTo>
                    <a:pt x="264" y="2170"/>
                  </a:lnTo>
                  <a:lnTo>
                    <a:pt x="270" y="2178"/>
                  </a:lnTo>
                  <a:lnTo>
                    <a:pt x="278" y="2192"/>
                  </a:lnTo>
                  <a:lnTo>
                    <a:pt x="290" y="2196"/>
                  </a:lnTo>
                  <a:lnTo>
                    <a:pt x="296" y="2188"/>
                  </a:lnTo>
                  <a:lnTo>
                    <a:pt x="298" y="2180"/>
                  </a:lnTo>
                  <a:lnTo>
                    <a:pt x="300" y="2168"/>
                  </a:lnTo>
                  <a:lnTo>
                    <a:pt x="302" y="2158"/>
                  </a:lnTo>
                  <a:lnTo>
                    <a:pt x="300" y="2136"/>
                  </a:lnTo>
                  <a:lnTo>
                    <a:pt x="300" y="2118"/>
                  </a:lnTo>
                  <a:lnTo>
                    <a:pt x="278" y="2052"/>
                  </a:lnTo>
                  <a:lnTo>
                    <a:pt x="278" y="2024"/>
                  </a:lnTo>
                  <a:lnTo>
                    <a:pt x="280" y="2008"/>
                  </a:lnTo>
                  <a:lnTo>
                    <a:pt x="282" y="2000"/>
                  </a:lnTo>
                  <a:lnTo>
                    <a:pt x="286" y="1994"/>
                  </a:lnTo>
                  <a:lnTo>
                    <a:pt x="300" y="1978"/>
                  </a:lnTo>
                  <a:lnTo>
                    <a:pt x="308" y="1964"/>
                  </a:lnTo>
                  <a:lnTo>
                    <a:pt x="308" y="1956"/>
                  </a:lnTo>
                  <a:lnTo>
                    <a:pt x="272" y="1932"/>
                  </a:lnTo>
                  <a:lnTo>
                    <a:pt x="268" y="1930"/>
                  </a:lnTo>
                  <a:lnTo>
                    <a:pt x="266" y="1928"/>
                  </a:lnTo>
                  <a:lnTo>
                    <a:pt x="262" y="1920"/>
                  </a:lnTo>
                  <a:lnTo>
                    <a:pt x="256" y="1912"/>
                  </a:lnTo>
                  <a:lnTo>
                    <a:pt x="252" y="1906"/>
                  </a:lnTo>
                  <a:lnTo>
                    <a:pt x="250" y="1898"/>
                  </a:lnTo>
                  <a:lnTo>
                    <a:pt x="248" y="1890"/>
                  </a:lnTo>
                  <a:lnTo>
                    <a:pt x="250" y="1872"/>
                  </a:lnTo>
                  <a:lnTo>
                    <a:pt x="250" y="1860"/>
                  </a:lnTo>
                  <a:lnTo>
                    <a:pt x="254" y="1854"/>
                  </a:lnTo>
                  <a:lnTo>
                    <a:pt x="256" y="1848"/>
                  </a:lnTo>
                  <a:lnTo>
                    <a:pt x="254" y="1836"/>
                  </a:lnTo>
                  <a:lnTo>
                    <a:pt x="250" y="1828"/>
                  </a:lnTo>
                  <a:lnTo>
                    <a:pt x="244" y="1822"/>
                  </a:lnTo>
                  <a:lnTo>
                    <a:pt x="238" y="1818"/>
                  </a:lnTo>
                  <a:lnTo>
                    <a:pt x="230" y="1816"/>
                  </a:lnTo>
                  <a:lnTo>
                    <a:pt x="222" y="1816"/>
                  </a:lnTo>
                  <a:lnTo>
                    <a:pt x="206" y="1816"/>
                  </a:lnTo>
                  <a:lnTo>
                    <a:pt x="196" y="1810"/>
                  </a:lnTo>
                  <a:lnTo>
                    <a:pt x="186" y="1804"/>
                  </a:lnTo>
                  <a:lnTo>
                    <a:pt x="180" y="1796"/>
                  </a:lnTo>
                  <a:lnTo>
                    <a:pt x="172" y="1786"/>
                  </a:lnTo>
                  <a:lnTo>
                    <a:pt x="162" y="1768"/>
                  </a:lnTo>
                  <a:lnTo>
                    <a:pt x="154" y="1752"/>
                  </a:lnTo>
                  <a:lnTo>
                    <a:pt x="126" y="1744"/>
                  </a:lnTo>
                  <a:lnTo>
                    <a:pt x="118" y="1740"/>
                  </a:lnTo>
                  <a:lnTo>
                    <a:pt x="114" y="1734"/>
                  </a:lnTo>
                  <a:lnTo>
                    <a:pt x="112" y="1728"/>
                  </a:lnTo>
                  <a:lnTo>
                    <a:pt x="112" y="1720"/>
                  </a:lnTo>
                  <a:lnTo>
                    <a:pt x="112" y="1694"/>
                  </a:lnTo>
                  <a:lnTo>
                    <a:pt x="124" y="1660"/>
                  </a:lnTo>
                  <a:lnTo>
                    <a:pt x="122" y="1650"/>
                  </a:lnTo>
                  <a:lnTo>
                    <a:pt x="118" y="1640"/>
                  </a:lnTo>
                  <a:lnTo>
                    <a:pt x="112" y="1632"/>
                  </a:lnTo>
                  <a:lnTo>
                    <a:pt x="106" y="1624"/>
                  </a:lnTo>
                  <a:lnTo>
                    <a:pt x="92" y="1612"/>
                  </a:lnTo>
                  <a:lnTo>
                    <a:pt x="78" y="1602"/>
                  </a:lnTo>
                  <a:lnTo>
                    <a:pt x="36" y="1578"/>
                  </a:lnTo>
                  <a:lnTo>
                    <a:pt x="32" y="1572"/>
                  </a:lnTo>
                  <a:lnTo>
                    <a:pt x="32" y="1542"/>
                  </a:lnTo>
                  <a:lnTo>
                    <a:pt x="32" y="1534"/>
                  </a:lnTo>
                  <a:lnTo>
                    <a:pt x="34" y="1528"/>
                  </a:lnTo>
                  <a:lnTo>
                    <a:pt x="38" y="1524"/>
                  </a:lnTo>
                  <a:lnTo>
                    <a:pt x="46" y="1522"/>
                  </a:lnTo>
                  <a:lnTo>
                    <a:pt x="68" y="1510"/>
                  </a:lnTo>
                  <a:lnTo>
                    <a:pt x="84" y="1502"/>
                  </a:lnTo>
                  <a:lnTo>
                    <a:pt x="86" y="1440"/>
                  </a:lnTo>
                  <a:lnTo>
                    <a:pt x="86" y="1410"/>
                  </a:lnTo>
                  <a:lnTo>
                    <a:pt x="82" y="1396"/>
                  </a:lnTo>
                  <a:lnTo>
                    <a:pt x="78" y="1384"/>
                  </a:lnTo>
                  <a:lnTo>
                    <a:pt x="72" y="1380"/>
                  </a:lnTo>
                  <a:lnTo>
                    <a:pt x="66" y="1378"/>
                  </a:lnTo>
                  <a:lnTo>
                    <a:pt x="52" y="1376"/>
                  </a:lnTo>
                  <a:lnTo>
                    <a:pt x="40" y="1378"/>
                  </a:lnTo>
                  <a:lnTo>
                    <a:pt x="30" y="1380"/>
                  </a:lnTo>
                  <a:lnTo>
                    <a:pt x="28" y="1386"/>
                  </a:lnTo>
                  <a:lnTo>
                    <a:pt x="24" y="1388"/>
                  </a:lnTo>
                  <a:lnTo>
                    <a:pt x="20" y="1390"/>
                  </a:lnTo>
                  <a:lnTo>
                    <a:pt x="16" y="1388"/>
                  </a:lnTo>
                  <a:lnTo>
                    <a:pt x="10" y="1384"/>
                  </a:lnTo>
                  <a:lnTo>
                    <a:pt x="6" y="1380"/>
                  </a:lnTo>
                  <a:lnTo>
                    <a:pt x="0" y="1354"/>
                  </a:lnTo>
                  <a:lnTo>
                    <a:pt x="0" y="1330"/>
                  </a:lnTo>
                  <a:lnTo>
                    <a:pt x="26" y="1320"/>
                  </a:lnTo>
                  <a:lnTo>
                    <a:pt x="26" y="1312"/>
                  </a:lnTo>
                  <a:lnTo>
                    <a:pt x="24" y="1306"/>
                  </a:lnTo>
                  <a:lnTo>
                    <a:pt x="18" y="1300"/>
                  </a:lnTo>
                  <a:lnTo>
                    <a:pt x="12" y="1294"/>
                  </a:lnTo>
                  <a:lnTo>
                    <a:pt x="8" y="1290"/>
                  </a:lnTo>
                  <a:lnTo>
                    <a:pt x="8" y="1272"/>
                  </a:lnTo>
                  <a:lnTo>
                    <a:pt x="10" y="1268"/>
                  </a:lnTo>
                  <a:lnTo>
                    <a:pt x="12" y="1266"/>
                  </a:lnTo>
                  <a:lnTo>
                    <a:pt x="20" y="1262"/>
                  </a:lnTo>
                  <a:lnTo>
                    <a:pt x="36" y="1256"/>
                  </a:lnTo>
                  <a:lnTo>
                    <a:pt x="44" y="1248"/>
                  </a:lnTo>
                  <a:lnTo>
                    <a:pt x="50" y="1238"/>
                  </a:lnTo>
                  <a:lnTo>
                    <a:pt x="62" y="1218"/>
                  </a:lnTo>
                  <a:lnTo>
                    <a:pt x="74" y="1210"/>
                  </a:lnTo>
                  <a:lnTo>
                    <a:pt x="88" y="1204"/>
                  </a:lnTo>
                  <a:lnTo>
                    <a:pt x="110" y="1196"/>
                  </a:lnTo>
                  <a:lnTo>
                    <a:pt x="130" y="1196"/>
                  </a:lnTo>
                  <a:lnTo>
                    <a:pt x="162" y="1194"/>
                  </a:lnTo>
                  <a:lnTo>
                    <a:pt x="178" y="1192"/>
                  </a:lnTo>
                  <a:lnTo>
                    <a:pt x="194" y="1188"/>
                  </a:lnTo>
                  <a:lnTo>
                    <a:pt x="208" y="1182"/>
                  </a:lnTo>
                  <a:lnTo>
                    <a:pt x="218" y="1176"/>
                  </a:lnTo>
                  <a:lnTo>
                    <a:pt x="232" y="1174"/>
                  </a:lnTo>
                  <a:lnTo>
                    <a:pt x="244" y="1172"/>
                  </a:lnTo>
                  <a:lnTo>
                    <a:pt x="246" y="1174"/>
                  </a:lnTo>
                  <a:lnTo>
                    <a:pt x="250" y="1178"/>
                  </a:lnTo>
                  <a:lnTo>
                    <a:pt x="252" y="1186"/>
                  </a:lnTo>
                  <a:lnTo>
                    <a:pt x="254" y="1198"/>
                  </a:lnTo>
                  <a:lnTo>
                    <a:pt x="260" y="1212"/>
                  </a:lnTo>
                  <a:lnTo>
                    <a:pt x="264" y="1218"/>
                  </a:lnTo>
                  <a:lnTo>
                    <a:pt x="268" y="1222"/>
                  </a:lnTo>
                  <a:lnTo>
                    <a:pt x="274" y="1224"/>
                  </a:lnTo>
                  <a:lnTo>
                    <a:pt x="280" y="1226"/>
                  </a:lnTo>
                  <a:lnTo>
                    <a:pt x="302" y="1224"/>
                  </a:lnTo>
                  <a:lnTo>
                    <a:pt x="312" y="1214"/>
                  </a:lnTo>
                  <a:lnTo>
                    <a:pt x="322" y="1200"/>
                  </a:lnTo>
                  <a:lnTo>
                    <a:pt x="332" y="1188"/>
                  </a:lnTo>
                  <a:lnTo>
                    <a:pt x="342" y="1178"/>
                  </a:lnTo>
                  <a:lnTo>
                    <a:pt x="366" y="1180"/>
                  </a:lnTo>
                  <a:lnTo>
                    <a:pt x="378" y="1180"/>
                  </a:lnTo>
                  <a:lnTo>
                    <a:pt x="394" y="1178"/>
                  </a:lnTo>
                  <a:lnTo>
                    <a:pt x="398" y="1170"/>
                  </a:lnTo>
                  <a:lnTo>
                    <a:pt x="404" y="1164"/>
                  </a:lnTo>
                  <a:lnTo>
                    <a:pt x="410" y="1160"/>
                  </a:lnTo>
                  <a:lnTo>
                    <a:pt x="416" y="1158"/>
                  </a:lnTo>
                  <a:lnTo>
                    <a:pt x="432" y="1154"/>
                  </a:lnTo>
                  <a:lnTo>
                    <a:pt x="450" y="1154"/>
                  </a:lnTo>
                  <a:lnTo>
                    <a:pt x="492" y="1168"/>
                  </a:lnTo>
                  <a:lnTo>
                    <a:pt x="498" y="1164"/>
                  </a:lnTo>
                  <a:lnTo>
                    <a:pt x="506" y="1162"/>
                  </a:lnTo>
                  <a:lnTo>
                    <a:pt x="534" y="1158"/>
                  </a:lnTo>
                  <a:lnTo>
                    <a:pt x="564" y="1154"/>
                  </a:lnTo>
                  <a:lnTo>
                    <a:pt x="590" y="1148"/>
                  </a:lnTo>
                  <a:lnTo>
                    <a:pt x="608" y="1138"/>
                  </a:lnTo>
                  <a:lnTo>
                    <a:pt x="628" y="1128"/>
                  </a:lnTo>
                  <a:lnTo>
                    <a:pt x="632" y="1110"/>
                  </a:lnTo>
                  <a:lnTo>
                    <a:pt x="638" y="1098"/>
                  </a:lnTo>
                  <a:lnTo>
                    <a:pt x="646" y="1090"/>
                  </a:lnTo>
                  <a:lnTo>
                    <a:pt x="660" y="1078"/>
                  </a:lnTo>
                  <a:lnTo>
                    <a:pt x="684" y="1024"/>
                  </a:lnTo>
                  <a:lnTo>
                    <a:pt x="716" y="1006"/>
                  </a:lnTo>
                  <a:lnTo>
                    <a:pt x="728" y="972"/>
                  </a:lnTo>
                  <a:lnTo>
                    <a:pt x="732" y="926"/>
                  </a:lnTo>
                  <a:lnTo>
                    <a:pt x="724" y="902"/>
                  </a:lnTo>
                  <a:lnTo>
                    <a:pt x="724" y="878"/>
                  </a:lnTo>
                  <a:lnTo>
                    <a:pt x="728" y="866"/>
                  </a:lnTo>
                  <a:lnTo>
                    <a:pt x="732" y="854"/>
                  </a:lnTo>
                  <a:lnTo>
                    <a:pt x="732" y="830"/>
                  </a:lnTo>
                  <a:lnTo>
                    <a:pt x="724" y="820"/>
                  </a:lnTo>
                  <a:lnTo>
                    <a:pt x="722" y="812"/>
                  </a:lnTo>
                  <a:lnTo>
                    <a:pt x="722" y="800"/>
                  </a:lnTo>
                  <a:lnTo>
                    <a:pt x="726" y="798"/>
                  </a:lnTo>
                  <a:lnTo>
                    <a:pt x="734" y="796"/>
                  </a:lnTo>
                  <a:lnTo>
                    <a:pt x="760" y="796"/>
                  </a:lnTo>
                  <a:lnTo>
                    <a:pt x="808" y="798"/>
                  </a:lnTo>
                  <a:lnTo>
                    <a:pt x="826" y="800"/>
                  </a:lnTo>
                  <a:lnTo>
                    <a:pt x="844" y="804"/>
                  </a:lnTo>
                  <a:lnTo>
                    <a:pt x="864" y="808"/>
                  </a:lnTo>
                  <a:lnTo>
                    <a:pt x="886" y="812"/>
                  </a:lnTo>
                  <a:lnTo>
                    <a:pt x="924" y="828"/>
                  </a:lnTo>
                  <a:lnTo>
                    <a:pt x="932" y="818"/>
                  </a:lnTo>
                  <a:lnTo>
                    <a:pt x="926" y="806"/>
                  </a:lnTo>
                  <a:lnTo>
                    <a:pt x="926" y="772"/>
                  </a:lnTo>
                  <a:lnTo>
                    <a:pt x="936" y="756"/>
                  </a:lnTo>
                  <a:lnTo>
                    <a:pt x="948" y="740"/>
                  </a:lnTo>
                  <a:lnTo>
                    <a:pt x="972" y="712"/>
                  </a:lnTo>
                  <a:lnTo>
                    <a:pt x="976" y="690"/>
                  </a:lnTo>
                  <a:lnTo>
                    <a:pt x="984" y="676"/>
                  </a:lnTo>
                  <a:lnTo>
                    <a:pt x="994" y="664"/>
                  </a:lnTo>
                  <a:lnTo>
                    <a:pt x="1008" y="648"/>
                  </a:lnTo>
                  <a:lnTo>
                    <a:pt x="1014" y="632"/>
                  </a:lnTo>
                  <a:lnTo>
                    <a:pt x="1016" y="628"/>
                  </a:lnTo>
                  <a:lnTo>
                    <a:pt x="1020" y="624"/>
                  </a:lnTo>
                  <a:lnTo>
                    <a:pt x="1024" y="622"/>
                  </a:lnTo>
                  <a:lnTo>
                    <a:pt x="1030" y="622"/>
                  </a:lnTo>
                  <a:lnTo>
                    <a:pt x="1050" y="620"/>
                  </a:lnTo>
                  <a:lnTo>
                    <a:pt x="1062" y="630"/>
                  </a:lnTo>
                  <a:lnTo>
                    <a:pt x="1080" y="640"/>
                  </a:lnTo>
                  <a:lnTo>
                    <a:pt x="1098" y="652"/>
                  </a:lnTo>
                  <a:lnTo>
                    <a:pt x="1118" y="660"/>
                  </a:lnTo>
                  <a:lnTo>
                    <a:pt x="1128" y="660"/>
                  </a:lnTo>
                  <a:lnTo>
                    <a:pt x="1140" y="662"/>
                  </a:lnTo>
                  <a:lnTo>
                    <a:pt x="1152" y="666"/>
                  </a:lnTo>
                  <a:lnTo>
                    <a:pt x="1158" y="670"/>
                  </a:lnTo>
                  <a:lnTo>
                    <a:pt x="1164" y="676"/>
                  </a:lnTo>
                  <a:lnTo>
                    <a:pt x="1182" y="676"/>
                  </a:lnTo>
                  <a:lnTo>
                    <a:pt x="1202" y="674"/>
                  </a:lnTo>
                  <a:lnTo>
                    <a:pt x="1212" y="670"/>
                  </a:lnTo>
                  <a:lnTo>
                    <a:pt x="1220" y="666"/>
                  </a:lnTo>
                  <a:lnTo>
                    <a:pt x="1226" y="660"/>
                  </a:lnTo>
                  <a:lnTo>
                    <a:pt x="1230" y="652"/>
                  </a:lnTo>
                  <a:lnTo>
                    <a:pt x="1230" y="626"/>
                  </a:lnTo>
                  <a:lnTo>
                    <a:pt x="1228" y="608"/>
                  </a:lnTo>
                  <a:lnTo>
                    <a:pt x="1226" y="596"/>
                  </a:lnTo>
                  <a:lnTo>
                    <a:pt x="1228" y="586"/>
                  </a:lnTo>
                  <a:lnTo>
                    <a:pt x="1230" y="578"/>
                  </a:lnTo>
                  <a:lnTo>
                    <a:pt x="1234" y="570"/>
                  </a:lnTo>
                  <a:lnTo>
                    <a:pt x="1240" y="562"/>
                  </a:lnTo>
                  <a:lnTo>
                    <a:pt x="1256" y="542"/>
                  </a:lnTo>
                  <a:lnTo>
                    <a:pt x="1276" y="534"/>
                  </a:lnTo>
                  <a:lnTo>
                    <a:pt x="1294" y="530"/>
                  </a:lnTo>
                  <a:lnTo>
                    <a:pt x="1316" y="526"/>
                  </a:lnTo>
                  <a:lnTo>
                    <a:pt x="1340" y="524"/>
                  </a:lnTo>
                  <a:lnTo>
                    <a:pt x="1350" y="520"/>
                  </a:lnTo>
                  <a:lnTo>
                    <a:pt x="1360" y="490"/>
                  </a:lnTo>
                  <a:lnTo>
                    <a:pt x="1380" y="472"/>
                  </a:lnTo>
                  <a:lnTo>
                    <a:pt x="1434" y="470"/>
                  </a:lnTo>
                  <a:lnTo>
                    <a:pt x="1440" y="478"/>
                  </a:lnTo>
                  <a:lnTo>
                    <a:pt x="1444" y="488"/>
                  </a:lnTo>
                  <a:lnTo>
                    <a:pt x="1448" y="500"/>
                  </a:lnTo>
                  <a:lnTo>
                    <a:pt x="1450" y="514"/>
                  </a:lnTo>
                  <a:lnTo>
                    <a:pt x="1456" y="530"/>
                  </a:lnTo>
                  <a:lnTo>
                    <a:pt x="1466" y="548"/>
                  </a:lnTo>
                  <a:lnTo>
                    <a:pt x="1490" y="588"/>
                  </a:lnTo>
                  <a:lnTo>
                    <a:pt x="1496" y="592"/>
                  </a:lnTo>
                  <a:lnTo>
                    <a:pt x="1502" y="598"/>
                  </a:lnTo>
                  <a:lnTo>
                    <a:pt x="1516" y="604"/>
                  </a:lnTo>
                  <a:lnTo>
                    <a:pt x="1554" y="614"/>
                  </a:lnTo>
                  <a:lnTo>
                    <a:pt x="1592" y="644"/>
                  </a:lnTo>
                  <a:lnTo>
                    <a:pt x="1604" y="668"/>
                  </a:lnTo>
                  <a:lnTo>
                    <a:pt x="1610" y="718"/>
                  </a:lnTo>
                  <a:lnTo>
                    <a:pt x="1612" y="720"/>
                  </a:lnTo>
                  <a:lnTo>
                    <a:pt x="1630" y="756"/>
                  </a:lnTo>
                  <a:lnTo>
                    <a:pt x="1632" y="774"/>
                  </a:lnTo>
                  <a:lnTo>
                    <a:pt x="1634" y="798"/>
                  </a:lnTo>
                  <a:lnTo>
                    <a:pt x="1634" y="822"/>
                  </a:lnTo>
                  <a:lnTo>
                    <a:pt x="1632" y="834"/>
                  </a:lnTo>
                  <a:lnTo>
                    <a:pt x="1628" y="844"/>
                  </a:lnTo>
                  <a:lnTo>
                    <a:pt x="1588" y="878"/>
                  </a:lnTo>
                  <a:lnTo>
                    <a:pt x="1586" y="898"/>
                  </a:lnTo>
                  <a:lnTo>
                    <a:pt x="1588" y="912"/>
                  </a:lnTo>
                  <a:lnTo>
                    <a:pt x="1592" y="924"/>
                  </a:lnTo>
                  <a:lnTo>
                    <a:pt x="1598" y="938"/>
                  </a:lnTo>
                  <a:lnTo>
                    <a:pt x="1634" y="962"/>
                  </a:lnTo>
                  <a:lnTo>
                    <a:pt x="1672" y="970"/>
                  </a:lnTo>
                  <a:lnTo>
                    <a:pt x="1712" y="988"/>
                  </a:lnTo>
                  <a:lnTo>
                    <a:pt x="1792" y="998"/>
                  </a:lnTo>
                  <a:lnTo>
                    <a:pt x="1812" y="1010"/>
                  </a:lnTo>
                  <a:lnTo>
                    <a:pt x="1836" y="1036"/>
                  </a:lnTo>
                  <a:lnTo>
                    <a:pt x="1862" y="1060"/>
                  </a:lnTo>
                  <a:lnTo>
                    <a:pt x="1876" y="1070"/>
                  </a:lnTo>
                  <a:lnTo>
                    <a:pt x="1892" y="1080"/>
                  </a:lnTo>
                  <a:lnTo>
                    <a:pt x="1908" y="1088"/>
                  </a:lnTo>
                  <a:lnTo>
                    <a:pt x="1926" y="1094"/>
                  </a:lnTo>
                  <a:lnTo>
                    <a:pt x="1950" y="1116"/>
                  </a:lnTo>
                  <a:lnTo>
                    <a:pt x="1964" y="1168"/>
                  </a:lnTo>
                  <a:lnTo>
                    <a:pt x="1968" y="1176"/>
                  </a:lnTo>
                  <a:lnTo>
                    <a:pt x="1974" y="1184"/>
                  </a:lnTo>
                  <a:lnTo>
                    <a:pt x="1986" y="1198"/>
                  </a:lnTo>
                  <a:lnTo>
                    <a:pt x="1990" y="1206"/>
                  </a:lnTo>
                  <a:lnTo>
                    <a:pt x="1994" y="1216"/>
                  </a:lnTo>
                  <a:lnTo>
                    <a:pt x="1994" y="1228"/>
                  </a:lnTo>
                  <a:lnTo>
                    <a:pt x="1992" y="1242"/>
                  </a:lnTo>
                  <a:lnTo>
                    <a:pt x="1998" y="1256"/>
                  </a:lnTo>
                  <a:lnTo>
                    <a:pt x="2004" y="1266"/>
                  </a:lnTo>
                  <a:lnTo>
                    <a:pt x="2016" y="1274"/>
                  </a:lnTo>
                  <a:lnTo>
                    <a:pt x="2044" y="1278"/>
                  </a:lnTo>
                  <a:lnTo>
                    <a:pt x="2072" y="1282"/>
                  </a:lnTo>
                  <a:lnTo>
                    <a:pt x="2102" y="1288"/>
                  </a:lnTo>
                  <a:lnTo>
                    <a:pt x="2134" y="1298"/>
                  </a:lnTo>
                  <a:lnTo>
                    <a:pt x="2212" y="1316"/>
                  </a:lnTo>
                  <a:lnTo>
                    <a:pt x="2384" y="1318"/>
                  </a:lnTo>
                  <a:lnTo>
                    <a:pt x="2418" y="1326"/>
                  </a:lnTo>
                  <a:lnTo>
                    <a:pt x="2438" y="1330"/>
                  </a:lnTo>
                  <a:lnTo>
                    <a:pt x="2454" y="1338"/>
                  </a:lnTo>
                  <a:lnTo>
                    <a:pt x="2506" y="1380"/>
                  </a:lnTo>
                  <a:lnTo>
                    <a:pt x="2526" y="1390"/>
                  </a:lnTo>
                  <a:lnTo>
                    <a:pt x="2578" y="1398"/>
                  </a:lnTo>
                  <a:lnTo>
                    <a:pt x="2600" y="1414"/>
                  </a:lnTo>
                  <a:lnTo>
                    <a:pt x="2666" y="1436"/>
                  </a:lnTo>
                  <a:lnTo>
                    <a:pt x="2672" y="1440"/>
                  </a:lnTo>
                  <a:lnTo>
                    <a:pt x="2680" y="1446"/>
                  </a:lnTo>
                  <a:lnTo>
                    <a:pt x="2696" y="1460"/>
                  </a:lnTo>
                  <a:lnTo>
                    <a:pt x="2704" y="1464"/>
                  </a:lnTo>
                  <a:lnTo>
                    <a:pt x="2714" y="1466"/>
                  </a:lnTo>
                  <a:lnTo>
                    <a:pt x="2718" y="1466"/>
                  </a:lnTo>
                  <a:lnTo>
                    <a:pt x="2724" y="1462"/>
                  </a:lnTo>
                  <a:lnTo>
                    <a:pt x="2728" y="1458"/>
                  </a:lnTo>
                  <a:lnTo>
                    <a:pt x="2732" y="1452"/>
                  </a:lnTo>
                  <a:lnTo>
                    <a:pt x="2754" y="1438"/>
                  </a:lnTo>
                  <a:lnTo>
                    <a:pt x="2766" y="1434"/>
                  </a:lnTo>
                  <a:lnTo>
                    <a:pt x="2778" y="1426"/>
                  </a:lnTo>
                  <a:lnTo>
                    <a:pt x="2800" y="1410"/>
                  </a:lnTo>
                  <a:lnTo>
                    <a:pt x="2846" y="1396"/>
                  </a:lnTo>
                  <a:lnTo>
                    <a:pt x="2862" y="1386"/>
                  </a:lnTo>
                  <a:lnTo>
                    <a:pt x="2882" y="1378"/>
                  </a:lnTo>
                  <a:lnTo>
                    <a:pt x="2902" y="1370"/>
                  </a:lnTo>
                  <a:lnTo>
                    <a:pt x="2910" y="1366"/>
                  </a:lnTo>
                  <a:lnTo>
                    <a:pt x="2920" y="1360"/>
                  </a:lnTo>
                  <a:lnTo>
                    <a:pt x="2936" y="1354"/>
                  </a:lnTo>
                  <a:lnTo>
                    <a:pt x="2948" y="1348"/>
                  </a:lnTo>
                  <a:lnTo>
                    <a:pt x="2960" y="1344"/>
                  </a:lnTo>
                  <a:lnTo>
                    <a:pt x="2972" y="1342"/>
                  </a:lnTo>
                  <a:lnTo>
                    <a:pt x="2986" y="1342"/>
                  </a:lnTo>
                  <a:lnTo>
                    <a:pt x="3016" y="1346"/>
                  </a:lnTo>
                  <a:lnTo>
                    <a:pt x="3048" y="1354"/>
                  </a:lnTo>
                  <a:lnTo>
                    <a:pt x="3094" y="1354"/>
                  </a:lnTo>
                  <a:lnTo>
                    <a:pt x="3104" y="1348"/>
                  </a:lnTo>
                  <a:lnTo>
                    <a:pt x="3116" y="1344"/>
                  </a:lnTo>
                  <a:lnTo>
                    <a:pt x="3140" y="1338"/>
                  </a:lnTo>
                  <a:lnTo>
                    <a:pt x="3154" y="1330"/>
                  </a:lnTo>
                  <a:lnTo>
                    <a:pt x="3166" y="1322"/>
                  </a:lnTo>
                  <a:lnTo>
                    <a:pt x="3184" y="1302"/>
                  </a:lnTo>
                  <a:lnTo>
                    <a:pt x="3200" y="1282"/>
                  </a:lnTo>
                  <a:lnTo>
                    <a:pt x="3216" y="1264"/>
                  </a:lnTo>
                  <a:lnTo>
                    <a:pt x="3226" y="1256"/>
                  </a:lnTo>
                  <a:lnTo>
                    <a:pt x="3238" y="1250"/>
                  </a:lnTo>
                  <a:lnTo>
                    <a:pt x="3260" y="1228"/>
                  </a:lnTo>
                  <a:lnTo>
                    <a:pt x="3272" y="1216"/>
                  </a:lnTo>
                  <a:lnTo>
                    <a:pt x="3278" y="1214"/>
                  </a:lnTo>
                  <a:lnTo>
                    <a:pt x="3282" y="1212"/>
                  </a:lnTo>
                  <a:lnTo>
                    <a:pt x="3282" y="1210"/>
                  </a:lnTo>
                  <a:lnTo>
                    <a:pt x="3296" y="1200"/>
                  </a:lnTo>
                  <a:lnTo>
                    <a:pt x="3312" y="1192"/>
                  </a:lnTo>
                  <a:lnTo>
                    <a:pt x="3312" y="1176"/>
                  </a:lnTo>
                  <a:lnTo>
                    <a:pt x="3298" y="1166"/>
                  </a:lnTo>
                  <a:lnTo>
                    <a:pt x="3286" y="1150"/>
                  </a:lnTo>
                  <a:lnTo>
                    <a:pt x="3278" y="1138"/>
                  </a:lnTo>
                  <a:lnTo>
                    <a:pt x="3274" y="1126"/>
                  </a:lnTo>
                  <a:lnTo>
                    <a:pt x="3272" y="1114"/>
                  </a:lnTo>
                  <a:lnTo>
                    <a:pt x="3272" y="1102"/>
                  </a:lnTo>
                  <a:lnTo>
                    <a:pt x="3274" y="1090"/>
                  </a:lnTo>
                  <a:lnTo>
                    <a:pt x="3280" y="1062"/>
                  </a:lnTo>
                  <a:lnTo>
                    <a:pt x="3286" y="1052"/>
                  </a:lnTo>
                  <a:lnTo>
                    <a:pt x="3292" y="1042"/>
                  </a:lnTo>
                  <a:lnTo>
                    <a:pt x="3302" y="1028"/>
                  </a:lnTo>
                  <a:lnTo>
                    <a:pt x="3312" y="1022"/>
                  </a:lnTo>
                  <a:lnTo>
                    <a:pt x="3340" y="1028"/>
                  </a:lnTo>
                  <a:lnTo>
                    <a:pt x="3358" y="1044"/>
                  </a:lnTo>
                  <a:lnTo>
                    <a:pt x="3368" y="1050"/>
                  </a:lnTo>
                  <a:lnTo>
                    <a:pt x="3380" y="1056"/>
                  </a:lnTo>
                  <a:lnTo>
                    <a:pt x="3392" y="1060"/>
                  </a:lnTo>
                  <a:lnTo>
                    <a:pt x="3406" y="1062"/>
                  </a:lnTo>
                  <a:lnTo>
                    <a:pt x="3420" y="1060"/>
                  </a:lnTo>
                  <a:lnTo>
                    <a:pt x="3434" y="1054"/>
                  </a:lnTo>
                  <a:lnTo>
                    <a:pt x="3450" y="1034"/>
                  </a:lnTo>
                  <a:lnTo>
                    <a:pt x="3458" y="1026"/>
                  </a:lnTo>
                  <a:lnTo>
                    <a:pt x="3466" y="1022"/>
                  </a:lnTo>
                  <a:lnTo>
                    <a:pt x="3468" y="1014"/>
                  </a:lnTo>
                  <a:lnTo>
                    <a:pt x="3472" y="1008"/>
                  </a:lnTo>
                  <a:lnTo>
                    <a:pt x="3484" y="994"/>
                  </a:lnTo>
                  <a:lnTo>
                    <a:pt x="3498" y="980"/>
                  </a:lnTo>
                  <a:lnTo>
                    <a:pt x="3510" y="970"/>
                  </a:lnTo>
                  <a:lnTo>
                    <a:pt x="3556" y="972"/>
                  </a:lnTo>
                  <a:lnTo>
                    <a:pt x="3562" y="964"/>
                  </a:lnTo>
                  <a:lnTo>
                    <a:pt x="3578" y="958"/>
                  </a:lnTo>
                  <a:lnTo>
                    <a:pt x="3594" y="950"/>
                  </a:lnTo>
                  <a:lnTo>
                    <a:pt x="3608" y="940"/>
                  </a:lnTo>
                  <a:lnTo>
                    <a:pt x="3622" y="926"/>
                  </a:lnTo>
                  <a:lnTo>
                    <a:pt x="3628" y="902"/>
                  </a:lnTo>
                  <a:lnTo>
                    <a:pt x="3632" y="892"/>
                  </a:lnTo>
                  <a:lnTo>
                    <a:pt x="3636" y="882"/>
                  </a:lnTo>
                  <a:lnTo>
                    <a:pt x="3642" y="874"/>
                  </a:lnTo>
                  <a:lnTo>
                    <a:pt x="3650" y="866"/>
                  </a:lnTo>
                  <a:lnTo>
                    <a:pt x="3660" y="860"/>
                  </a:lnTo>
                  <a:lnTo>
                    <a:pt x="3672" y="854"/>
                  </a:lnTo>
                  <a:lnTo>
                    <a:pt x="3706" y="846"/>
                  </a:lnTo>
                  <a:lnTo>
                    <a:pt x="3724" y="828"/>
                  </a:lnTo>
                  <a:lnTo>
                    <a:pt x="3752" y="812"/>
                  </a:lnTo>
                  <a:lnTo>
                    <a:pt x="3764" y="804"/>
                  </a:lnTo>
                  <a:lnTo>
                    <a:pt x="3780" y="798"/>
                  </a:lnTo>
                  <a:lnTo>
                    <a:pt x="3878" y="802"/>
                  </a:lnTo>
                  <a:lnTo>
                    <a:pt x="3892" y="796"/>
                  </a:lnTo>
                  <a:lnTo>
                    <a:pt x="3896" y="788"/>
                  </a:lnTo>
                  <a:lnTo>
                    <a:pt x="3898" y="780"/>
                  </a:lnTo>
                  <a:lnTo>
                    <a:pt x="3900" y="772"/>
                  </a:lnTo>
                  <a:lnTo>
                    <a:pt x="3898" y="766"/>
                  </a:lnTo>
                  <a:lnTo>
                    <a:pt x="3892" y="754"/>
                  </a:lnTo>
                  <a:lnTo>
                    <a:pt x="3886" y="742"/>
                  </a:lnTo>
                  <a:lnTo>
                    <a:pt x="3814" y="690"/>
                  </a:lnTo>
                  <a:lnTo>
                    <a:pt x="3802" y="674"/>
                  </a:lnTo>
                  <a:lnTo>
                    <a:pt x="3792" y="664"/>
                  </a:lnTo>
                  <a:lnTo>
                    <a:pt x="3788" y="660"/>
                  </a:lnTo>
                  <a:lnTo>
                    <a:pt x="3782" y="658"/>
                  </a:lnTo>
                  <a:lnTo>
                    <a:pt x="3766" y="658"/>
                  </a:lnTo>
                  <a:lnTo>
                    <a:pt x="3754" y="676"/>
                  </a:lnTo>
                  <a:lnTo>
                    <a:pt x="3724" y="676"/>
                  </a:lnTo>
                  <a:lnTo>
                    <a:pt x="3722" y="702"/>
                  </a:lnTo>
                  <a:lnTo>
                    <a:pt x="3720" y="708"/>
                  </a:lnTo>
                  <a:lnTo>
                    <a:pt x="3716" y="712"/>
                  </a:lnTo>
                  <a:lnTo>
                    <a:pt x="3712" y="714"/>
                  </a:lnTo>
                  <a:lnTo>
                    <a:pt x="3708" y="716"/>
                  </a:lnTo>
                  <a:lnTo>
                    <a:pt x="3696" y="716"/>
                  </a:lnTo>
                  <a:lnTo>
                    <a:pt x="3684" y="714"/>
                  </a:lnTo>
                  <a:lnTo>
                    <a:pt x="3670" y="710"/>
                  </a:lnTo>
                  <a:lnTo>
                    <a:pt x="3660" y="704"/>
                  </a:lnTo>
                  <a:lnTo>
                    <a:pt x="3644" y="698"/>
                  </a:lnTo>
                  <a:lnTo>
                    <a:pt x="3628" y="698"/>
                  </a:lnTo>
                  <a:lnTo>
                    <a:pt x="3612" y="704"/>
                  </a:lnTo>
                  <a:lnTo>
                    <a:pt x="3600" y="710"/>
                  </a:lnTo>
                  <a:lnTo>
                    <a:pt x="3590" y="722"/>
                  </a:lnTo>
                  <a:lnTo>
                    <a:pt x="3566" y="722"/>
                  </a:lnTo>
                  <a:lnTo>
                    <a:pt x="3554" y="718"/>
                  </a:lnTo>
                  <a:lnTo>
                    <a:pt x="3546" y="712"/>
                  </a:lnTo>
                  <a:lnTo>
                    <a:pt x="3540" y="704"/>
                  </a:lnTo>
                  <a:lnTo>
                    <a:pt x="3536" y="698"/>
                  </a:lnTo>
                  <a:lnTo>
                    <a:pt x="3536" y="690"/>
                  </a:lnTo>
                  <a:lnTo>
                    <a:pt x="3534" y="682"/>
                  </a:lnTo>
                  <a:lnTo>
                    <a:pt x="3534" y="668"/>
                  </a:lnTo>
                  <a:lnTo>
                    <a:pt x="3550" y="656"/>
                  </a:lnTo>
                  <a:lnTo>
                    <a:pt x="3556" y="648"/>
                  </a:lnTo>
                  <a:lnTo>
                    <a:pt x="3564" y="640"/>
                  </a:lnTo>
                  <a:lnTo>
                    <a:pt x="3564" y="610"/>
                  </a:lnTo>
                  <a:lnTo>
                    <a:pt x="3566" y="586"/>
                  </a:lnTo>
                  <a:lnTo>
                    <a:pt x="3574" y="566"/>
                  </a:lnTo>
                  <a:lnTo>
                    <a:pt x="3584" y="546"/>
                  </a:lnTo>
                  <a:lnTo>
                    <a:pt x="3584" y="524"/>
                  </a:lnTo>
                  <a:lnTo>
                    <a:pt x="3586" y="506"/>
                  </a:lnTo>
                  <a:lnTo>
                    <a:pt x="3590" y="492"/>
                  </a:lnTo>
                  <a:lnTo>
                    <a:pt x="3598" y="476"/>
                  </a:lnTo>
                  <a:lnTo>
                    <a:pt x="3634" y="474"/>
                  </a:lnTo>
                  <a:lnTo>
                    <a:pt x="3658" y="478"/>
                  </a:lnTo>
                  <a:lnTo>
                    <a:pt x="3672" y="478"/>
                  </a:lnTo>
                  <a:lnTo>
                    <a:pt x="3686" y="478"/>
                  </a:lnTo>
                  <a:lnTo>
                    <a:pt x="3700" y="476"/>
                  </a:lnTo>
                  <a:lnTo>
                    <a:pt x="3714" y="470"/>
                  </a:lnTo>
                  <a:lnTo>
                    <a:pt x="3728" y="464"/>
                  </a:lnTo>
                  <a:lnTo>
                    <a:pt x="3738" y="452"/>
                  </a:lnTo>
                  <a:lnTo>
                    <a:pt x="3764" y="432"/>
                  </a:lnTo>
                  <a:lnTo>
                    <a:pt x="3780" y="414"/>
                  </a:lnTo>
                  <a:lnTo>
                    <a:pt x="3782" y="364"/>
                  </a:lnTo>
                  <a:lnTo>
                    <a:pt x="3784" y="342"/>
                  </a:lnTo>
                  <a:lnTo>
                    <a:pt x="3786" y="322"/>
                  </a:lnTo>
                  <a:lnTo>
                    <a:pt x="3796" y="304"/>
                  </a:lnTo>
                  <a:lnTo>
                    <a:pt x="3804" y="290"/>
                  </a:lnTo>
                  <a:lnTo>
                    <a:pt x="3814" y="274"/>
                  </a:lnTo>
                  <a:lnTo>
                    <a:pt x="3820" y="260"/>
                  </a:lnTo>
                  <a:lnTo>
                    <a:pt x="3822" y="244"/>
                  </a:lnTo>
                  <a:lnTo>
                    <a:pt x="3824" y="232"/>
                  </a:lnTo>
                  <a:lnTo>
                    <a:pt x="3830" y="220"/>
                  </a:lnTo>
                  <a:lnTo>
                    <a:pt x="3838" y="210"/>
                  </a:lnTo>
                  <a:lnTo>
                    <a:pt x="3838" y="180"/>
                  </a:lnTo>
                  <a:lnTo>
                    <a:pt x="3810" y="148"/>
                  </a:lnTo>
                  <a:lnTo>
                    <a:pt x="3798" y="144"/>
                  </a:lnTo>
                  <a:lnTo>
                    <a:pt x="3790" y="138"/>
                  </a:lnTo>
                  <a:lnTo>
                    <a:pt x="3792" y="122"/>
                  </a:lnTo>
                  <a:lnTo>
                    <a:pt x="3794" y="110"/>
                  </a:lnTo>
                  <a:lnTo>
                    <a:pt x="3796" y="100"/>
                  </a:lnTo>
                  <a:lnTo>
                    <a:pt x="3800" y="92"/>
                  </a:lnTo>
                  <a:lnTo>
                    <a:pt x="3806" y="86"/>
                  </a:lnTo>
                  <a:lnTo>
                    <a:pt x="3814" y="80"/>
                  </a:lnTo>
                  <a:lnTo>
                    <a:pt x="3838" y="68"/>
                  </a:lnTo>
                  <a:lnTo>
                    <a:pt x="3846" y="66"/>
                  </a:lnTo>
                  <a:lnTo>
                    <a:pt x="3856" y="64"/>
                  </a:lnTo>
                  <a:lnTo>
                    <a:pt x="3876" y="56"/>
                  </a:lnTo>
                  <a:lnTo>
                    <a:pt x="3896" y="46"/>
                  </a:lnTo>
                  <a:lnTo>
                    <a:pt x="3906" y="42"/>
                  </a:lnTo>
                  <a:lnTo>
                    <a:pt x="3918" y="40"/>
                  </a:lnTo>
                  <a:lnTo>
                    <a:pt x="3940" y="24"/>
                  </a:lnTo>
                  <a:lnTo>
                    <a:pt x="3966" y="10"/>
                  </a:lnTo>
                  <a:lnTo>
                    <a:pt x="3978" y="4"/>
                  </a:lnTo>
                  <a:lnTo>
                    <a:pt x="3992" y="0"/>
                  </a:lnTo>
                  <a:lnTo>
                    <a:pt x="4034" y="0"/>
                  </a:lnTo>
                  <a:lnTo>
                    <a:pt x="4054" y="6"/>
                  </a:lnTo>
                  <a:lnTo>
                    <a:pt x="4066" y="10"/>
                  </a:lnTo>
                  <a:lnTo>
                    <a:pt x="4078" y="20"/>
                  </a:lnTo>
                  <a:lnTo>
                    <a:pt x="4096" y="18"/>
                  </a:lnTo>
                  <a:lnTo>
                    <a:pt x="4116" y="16"/>
                  </a:lnTo>
                  <a:lnTo>
                    <a:pt x="4136" y="14"/>
                  </a:lnTo>
                  <a:lnTo>
                    <a:pt x="4158" y="14"/>
                  </a:lnTo>
                  <a:lnTo>
                    <a:pt x="4190" y="30"/>
                  </a:lnTo>
                  <a:lnTo>
                    <a:pt x="4206" y="48"/>
                  </a:lnTo>
                  <a:lnTo>
                    <a:pt x="4224" y="66"/>
                  </a:lnTo>
                  <a:lnTo>
                    <a:pt x="4240" y="88"/>
                  </a:lnTo>
                  <a:lnTo>
                    <a:pt x="4258" y="114"/>
                  </a:lnTo>
                  <a:lnTo>
                    <a:pt x="4270" y="126"/>
                  </a:lnTo>
                  <a:lnTo>
                    <a:pt x="4284" y="144"/>
                  </a:lnTo>
                  <a:lnTo>
                    <a:pt x="4294" y="166"/>
                  </a:lnTo>
                  <a:lnTo>
                    <a:pt x="4298" y="178"/>
                  </a:lnTo>
                  <a:lnTo>
                    <a:pt x="4302" y="190"/>
                  </a:lnTo>
                  <a:lnTo>
                    <a:pt x="4328" y="212"/>
                  </a:lnTo>
                  <a:lnTo>
                    <a:pt x="4344" y="228"/>
                  </a:lnTo>
                  <a:lnTo>
                    <a:pt x="4360" y="246"/>
                  </a:lnTo>
                  <a:lnTo>
                    <a:pt x="4362" y="252"/>
                  </a:lnTo>
                  <a:lnTo>
                    <a:pt x="4362" y="258"/>
                  </a:lnTo>
                  <a:lnTo>
                    <a:pt x="4362" y="270"/>
                  </a:lnTo>
                  <a:lnTo>
                    <a:pt x="4362" y="276"/>
                  </a:lnTo>
                  <a:lnTo>
                    <a:pt x="4366" y="282"/>
                  </a:lnTo>
                  <a:lnTo>
                    <a:pt x="4372" y="288"/>
                  </a:lnTo>
                  <a:lnTo>
                    <a:pt x="4382" y="294"/>
                  </a:lnTo>
                  <a:lnTo>
                    <a:pt x="4406" y="318"/>
                  </a:lnTo>
                  <a:lnTo>
                    <a:pt x="4406" y="334"/>
                  </a:lnTo>
                  <a:lnTo>
                    <a:pt x="4408" y="344"/>
                  </a:lnTo>
                  <a:lnTo>
                    <a:pt x="4412" y="356"/>
                  </a:lnTo>
                  <a:lnTo>
                    <a:pt x="4438" y="356"/>
                  </a:lnTo>
                  <a:lnTo>
                    <a:pt x="4450" y="356"/>
                  </a:lnTo>
                  <a:lnTo>
                    <a:pt x="4462" y="354"/>
                  </a:lnTo>
                  <a:lnTo>
                    <a:pt x="4498" y="354"/>
                  </a:lnTo>
                  <a:lnTo>
                    <a:pt x="4512" y="362"/>
                  </a:lnTo>
                  <a:lnTo>
                    <a:pt x="4520" y="364"/>
                  </a:lnTo>
                  <a:lnTo>
                    <a:pt x="4532" y="366"/>
                  </a:lnTo>
                  <a:lnTo>
                    <a:pt x="4532" y="362"/>
                  </a:lnTo>
                  <a:lnTo>
                    <a:pt x="4538" y="360"/>
                  </a:lnTo>
                  <a:lnTo>
                    <a:pt x="4548" y="358"/>
                  </a:lnTo>
                  <a:lnTo>
                    <a:pt x="4568" y="358"/>
                  </a:lnTo>
                  <a:lnTo>
                    <a:pt x="4584" y="374"/>
                  </a:lnTo>
                  <a:lnTo>
                    <a:pt x="4608" y="396"/>
                  </a:lnTo>
                  <a:lnTo>
                    <a:pt x="4626" y="396"/>
                  </a:lnTo>
                  <a:lnTo>
                    <a:pt x="4640" y="400"/>
                  </a:lnTo>
                  <a:lnTo>
                    <a:pt x="4652" y="406"/>
                  </a:lnTo>
                  <a:lnTo>
                    <a:pt x="4660" y="414"/>
                  </a:lnTo>
                  <a:lnTo>
                    <a:pt x="4668" y="426"/>
                  </a:lnTo>
                  <a:lnTo>
                    <a:pt x="4674" y="440"/>
                  </a:lnTo>
                  <a:lnTo>
                    <a:pt x="4684" y="478"/>
                  </a:lnTo>
                  <a:lnTo>
                    <a:pt x="4714" y="512"/>
                  </a:lnTo>
                  <a:lnTo>
                    <a:pt x="4722" y="512"/>
                  </a:lnTo>
                  <a:lnTo>
                    <a:pt x="4744" y="506"/>
                  </a:lnTo>
                  <a:lnTo>
                    <a:pt x="4770" y="500"/>
                  </a:lnTo>
                  <a:lnTo>
                    <a:pt x="4796" y="490"/>
                  </a:lnTo>
                  <a:lnTo>
                    <a:pt x="4806" y="486"/>
                  </a:lnTo>
                  <a:lnTo>
                    <a:pt x="4814" y="480"/>
                  </a:lnTo>
                  <a:lnTo>
                    <a:pt x="4828" y="458"/>
                  </a:lnTo>
                  <a:lnTo>
                    <a:pt x="4840" y="442"/>
                  </a:lnTo>
                  <a:lnTo>
                    <a:pt x="4856" y="426"/>
                  </a:lnTo>
                  <a:lnTo>
                    <a:pt x="4874" y="412"/>
                  </a:lnTo>
                  <a:lnTo>
                    <a:pt x="4888" y="394"/>
                  </a:lnTo>
                  <a:lnTo>
                    <a:pt x="4906" y="378"/>
                  </a:lnTo>
                  <a:lnTo>
                    <a:pt x="4942" y="346"/>
                  </a:lnTo>
                  <a:lnTo>
                    <a:pt x="4946" y="346"/>
                  </a:lnTo>
                  <a:lnTo>
                    <a:pt x="4950" y="342"/>
                  </a:lnTo>
                  <a:lnTo>
                    <a:pt x="4956" y="336"/>
                  </a:lnTo>
                  <a:lnTo>
                    <a:pt x="4972" y="336"/>
                  </a:lnTo>
                  <a:lnTo>
                    <a:pt x="4982" y="338"/>
                  </a:lnTo>
                  <a:lnTo>
                    <a:pt x="4994" y="342"/>
                  </a:lnTo>
                  <a:lnTo>
                    <a:pt x="4996" y="350"/>
                  </a:lnTo>
                  <a:lnTo>
                    <a:pt x="4996" y="362"/>
                  </a:lnTo>
                  <a:lnTo>
                    <a:pt x="4992" y="384"/>
                  </a:lnTo>
                  <a:lnTo>
                    <a:pt x="4992" y="418"/>
                  </a:lnTo>
                  <a:lnTo>
                    <a:pt x="5010" y="434"/>
                  </a:lnTo>
                  <a:lnTo>
                    <a:pt x="5018" y="446"/>
                  </a:lnTo>
                  <a:lnTo>
                    <a:pt x="5024" y="462"/>
                  </a:lnTo>
                  <a:lnTo>
                    <a:pt x="5020" y="514"/>
                  </a:lnTo>
                  <a:lnTo>
                    <a:pt x="5010" y="540"/>
                  </a:lnTo>
                  <a:lnTo>
                    <a:pt x="5004" y="550"/>
                  </a:lnTo>
                  <a:lnTo>
                    <a:pt x="5002" y="560"/>
                  </a:lnTo>
                  <a:lnTo>
                    <a:pt x="5002" y="574"/>
                  </a:lnTo>
                  <a:lnTo>
                    <a:pt x="5006" y="588"/>
                  </a:lnTo>
                  <a:lnTo>
                    <a:pt x="5004" y="666"/>
                  </a:lnTo>
                  <a:lnTo>
                    <a:pt x="4994" y="714"/>
                  </a:lnTo>
                  <a:lnTo>
                    <a:pt x="4996" y="748"/>
                  </a:lnTo>
                  <a:lnTo>
                    <a:pt x="4984" y="764"/>
                  </a:lnTo>
                  <a:lnTo>
                    <a:pt x="4974" y="770"/>
                  </a:lnTo>
                  <a:lnTo>
                    <a:pt x="4966" y="772"/>
                  </a:lnTo>
                  <a:lnTo>
                    <a:pt x="4956" y="772"/>
                  </a:lnTo>
                  <a:lnTo>
                    <a:pt x="4946" y="772"/>
                  </a:lnTo>
                  <a:lnTo>
                    <a:pt x="4930" y="770"/>
                  </a:lnTo>
                  <a:lnTo>
                    <a:pt x="4918" y="766"/>
                  </a:lnTo>
                  <a:lnTo>
                    <a:pt x="4896" y="764"/>
                  </a:lnTo>
                  <a:lnTo>
                    <a:pt x="4890" y="772"/>
                  </a:lnTo>
                  <a:lnTo>
                    <a:pt x="4886" y="782"/>
                  </a:lnTo>
                  <a:lnTo>
                    <a:pt x="4876" y="790"/>
                  </a:lnTo>
                  <a:lnTo>
                    <a:pt x="4866" y="798"/>
                  </a:lnTo>
                  <a:lnTo>
                    <a:pt x="4858" y="802"/>
                  </a:lnTo>
                  <a:lnTo>
                    <a:pt x="4852" y="808"/>
                  </a:lnTo>
                  <a:lnTo>
                    <a:pt x="4850" y="816"/>
                  </a:lnTo>
                  <a:lnTo>
                    <a:pt x="4850" y="824"/>
                  </a:lnTo>
                  <a:lnTo>
                    <a:pt x="4858" y="836"/>
                  </a:lnTo>
                  <a:lnTo>
                    <a:pt x="4870" y="854"/>
                  </a:lnTo>
                  <a:lnTo>
                    <a:pt x="4876" y="874"/>
                  </a:lnTo>
                  <a:lnTo>
                    <a:pt x="4884" y="896"/>
                  </a:lnTo>
                  <a:lnTo>
                    <a:pt x="4894" y="920"/>
                  </a:lnTo>
                  <a:lnTo>
                    <a:pt x="4906" y="944"/>
                  </a:lnTo>
                  <a:lnTo>
                    <a:pt x="4910" y="970"/>
                  </a:lnTo>
                  <a:lnTo>
                    <a:pt x="4914" y="984"/>
                  </a:lnTo>
                  <a:lnTo>
                    <a:pt x="4920" y="1000"/>
                  </a:lnTo>
                  <a:lnTo>
                    <a:pt x="4920" y="1012"/>
                  </a:lnTo>
                  <a:lnTo>
                    <a:pt x="4922" y="1030"/>
                  </a:lnTo>
                  <a:lnTo>
                    <a:pt x="4920" y="1040"/>
                  </a:lnTo>
                  <a:lnTo>
                    <a:pt x="4918" y="1048"/>
                  </a:lnTo>
                  <a:lnTo>
                    <a:pt x="4916" y="1054"/>
                  </a:lnTo>
                  <a:lnTo>
                    <a:pt x="4910" y="1060"/>
                  </a:lnTo>
                  <a:lnTo>
                    <a:pt x="4900" y="1086"/>
                  </a:lnTo>
                  <a:lnTo>
                    <a:pt x="4894" y="1122"/>
                  </a:lnTo>
                  <a:lnTo>
                    <a:pt x="4884" y="1128"/>
                  </a:lnTo>
                  <a:lnTo>
                    <a:pt x="4876" y="1126"/>
                  </a:lnTo>
                  <a:lnTo>
                    <a:pt x="4870" y="1126"/>
                  </a:lnTo>
                  <a:lnTo>
                    <a:pt x="4866" y="1122"/>
                  </a:lnTo>
                  <a:lnTo>
                    <a:pt x="4860" y="1116"/>
                  </a:lnTo>
                  <a:lnTo>
                    <a:pt x="4852" y="1120"/>
                  </a:lnTo>
                  <a:lnTo>
                    <a:pt x="4844" y="1120"/>
                  </a:lnTo>
                  <a:lnTo>
                    <a:pt x="4832" y="1116"/>
                  </a:lnTo>
                  <a:lnTo>
                    <a:pt x="4830" y="1070"/>
                  </a:lnTo>
                  <a:lnTo>
                    <a:pt x="4824" y="1062"/>
                  </a:lnTo>
                  <a:lnTo>
                    <a:pt x="4820" y="1060"/>
                  </a:lnTo>
                  <a:lnTo>
                    <a:pt x="4818" y="1060"/>
                  </a:lnTo>
                  <a:lnTo>
                    <a:pt x="4812" y="1064"/>
                  </a:lnTo>
                  <a:lnTo>
                    <a:pt x="4808" y="1072"/>
                  </a:lnTo>
                  <a:lnTo>
                    <a:pt x="4800" y="1092"/>
                  </a:lnTo>
                  <a:lnTo>
                    <a:pt x="4798" y="1106"/>
                  </a:lnTo>
                  <a:lnTo>
                    <a:pt x="4786" y="1124"/>
                  </a:lnTo>
                  <a:lnTo>
                    <a:pt x="4776" y="1142"/>
                  </a:lnTo>
                  <a:lnTo>
                    <a:pt x="4766" y="1160"/>
                  </a:lnTo>
                  <a:lnTo>
                    <a:pt x="4754" y="1176"/>
                  </a:lnTo>
                  <a:lnTo>
                    <a:pt x="4740" y="1182"/>
                  </a:lnTo>
                  <a:lnTo>
                    <a:pt x="4728" y="1184"/>
                  </a:lnTo>
                  <a:lnTo>
                    <a:pt x="4704" y="1188"/>
                  </a:lnTo>
                  <a:lnTo>
                    <a:pt x="4700" y="1194"/>
                  </a:lnTo>
                  <a:lnTo>
                    <a:pt x="4700" y="1208"/>
                  </a:lnTo>
                  <a:lnTo>
                    <a:pt x="4704" y="1214"/>
                  </a:lnTo>
                  <a:lnTo>
                    <a:pt x="4712" y="1218"/>
                  </a:lnTo>
                  <a:lnTo>
                    <a:pt x="4720" y="1226"/>
                  </a:lnTo>
                  <a:lnTo>
                    <a:pt x="4722" y="1230"/>
                  </a:lnTo>
                  <a:lnTo>
                    <a:pt x="4724" y="1236"/>
                  </a:lnTo>
                  <a:lnTo>
                    <a:pt x="4726" y="1244"/>
                  </a:lnTo>
                  <a:lnTo>
                    <a:pt x="4724" y="1252"/>
                  </a:lnTo>
                  <a:lnTo>
                    <a:pt x="4712" y="1266"/>
                  </a:lnTo>
                  <a:lnTo>
                    <a:pt x="4704" y="1272"/>
                  </a:lnTo>
                  <a:lnTo>
                    <a:pt x="4696" y="1276"/>
                  </a:lnTo>
                  <a:lnTo>
                    <a:pt x="4640" y="1274"/>
                  </a:lnTo>
                  <a:lnTo>
                    <a:pt x="4628" y="1268"/>
                  </a:lnTo>
                  <a:lnTo>
                    <a:pt x="4616" y="1260"/>
                  </a:lnTo>
                  <a:lnTo>
                    <a:pt x="4610" y="1258"/>
                  </a:lnTo>
                  <a:lnTo>
                    <a:pt x="4604" y="1258"/>
                  </a:lnTo>
                  <a:lnTo>
                    <a:pt x="4598" y="1258"/>
                  </a:lnTo>
                  <a:lnTo>
                    <a:pt x="4594" y="1260"/>
                  </a:lnTo>
                  <a:lnTo>
                    <a:pt x="4584" y="1276"/>
                  </a:lnTo>
                  <a:lnTo>
                    <a:pt x="4576" y="1294"/>
                  </a:lnTo>
                  <a:lnTo>
                    <a:pt x="4564" y="1334"/>
                  </a:lnTo>
                  <a:lnTo>
                    <a:pt x="4552" y="1348"/>
                  </a:lnTo>
                  <a:lnTo>
                    <a:pt x="4544" y="1364"/>
                  </a:lnTo>
                  <a:lnTo>
                    <a:pt x="4522" y="1386"/>
                  </a:lnTo>
                  <a:lnTo>
                    <a:pt x="4494" y="1402"/>
                  </a:lnTo>
                  <a:lnTo>
                    <a:pt x="4482" y="1412"/>
                  </a:lnTo>
                  <a:lnTo>
                    <a:pt x="4476" y="1416"/>
                  </a:lnTo>
                  <a:lnTo>
                    <a:pt x="4474" y="1422"/>
                  </a:lnTo>
                  <a:lnTo>
                    <a:pt x="4462" y="1430"/>
                  </a:lnTo>
                  <a:lnTo>
                    <a:pt x="4450" y="1442"/>
                  </a:lnTo>
                  <a:lnTo>
                    <a:pt x="4428" y="1468"/>
                  </a:lnTo>
                  <a:lnTo>
                    <a:pt x="4426" y="1506"/>
                  </a:lnTo>
                  <a:lnTo>
                    <a:pt x="4386" y="1524"/>
                  </a:lnTo>
                  <a:lnTo>
                    <a:pt x="4366" y="1528"/>
                  </a:lnTo>
                  <a:lnTo>
                    <a:pt x="4350" y="1534"/>
                  </a:lnTo>
                  <a:lnTo>
                    <a:pt x="4336" y="1540"/>
                  </a:lnTo>
                  <a:lnTo>
                    <a:pt x="4322" y="1548"/>
                  </a:lnTo>
                  <a:lnTo>
                    <a:pt x="4310" y="1556"/>
                  </a:lnTo>
                  <a:lnTo>
                    <a:pt x="4298" y="1566"/>
                  </a:lnTo>
                  <a:lnTo>
                    <a:pt x="4274" y="1592"/>
                  </a:lnTo>
                  <a:lnTo>
                    <a:pt x="4266" y="1604"/>
                  </a:lnTo>
                  <a:lnTo>
                    <a:pt x="4260" y="1616"/>
                  </a:lnTo>
                  <a:lnTo>
                    <a:pt x="4256" y="1642"/>
                  </a:lnTo>
                  <a:lnTo>
                    <a:pt x="4244" y="1668"/>
                  </a:lnTo>
                  <a:lnTo>
                    <a:pt x="4238" y="1670"/>
                  </a:lnTo>
                  <a:lnTo>
                    <a:pt x="4228" y="1674"/>
                  </a:lnTo>
                  <a:lnTo>
                    <a:pt x="4206" y="1678"/>
                  </a:lnTo>
                  <a:lnTo>
                    <a:pt x="4184" y="1678"/>
                  </a:lnTo>
                  <a:lnTo>
                    <a:pt x="4176" y="1676"/>
                  </a:lnTo>
                  <a:lnTo>
                    <a:pt x="4172" y="1674"/>
                  </a:lnTo>
                  <a:lnTo>
                    <a:pt x="4172" y="1664"/>
                  </a:lnTo>
                  <a:lnTo>
                    <a:pt x="4176" y="1656"/>
                  </a:lnTo>
                  <a:lnTo>
                    <a:pt x="4178" y="1648"/>
                  </a:lnTo>
                  <a:lnTo>
                    <a:pt x="4182" y="1644"/>
                  </a:lnTo>
                  <a:lnTo>
                    <a:pt x="4194" y="1632"/>
                  </a:lnTo>
                  <a:lnTo>
                    <a:pt x="4206" y="1620"/>
                  </a:lnTo>
                  <a:lnTo>
                    <a:pt x="4212" y="1606"/>
                  </a:lnTo>
                  <a:lnTo>
                    <a:pt x="4202" y="1600"/>
                  </a:lnTo>
                  <a:lnTo>
                    <a:pt x="4194" y="1594"/>
                  </a:lnTo>
                  <a:lnTo>
                    <a:pt x="4190" y="1586"/>
                  </a:lnTo>
                  <a:lnTo>
                    <a:pt x="4186" y="1580"/>
                  </a:lnTo>
                  <a:lnTo>
                    <a:pt x="4186" y="1572"/>
                  </a:lnTo>
                  <a:lnTo>
                    <a:pt x="4186" y="1564"/>
                  </a:lnTo>
                  <a:lnTo>
                    <a:pt x="4190" y="1548"/>
                  </a:lnTo>
                  <a:lnTo>
                    <a:pt x="4224" y="1502"/>
                  </a:lnTo>
                  <a:lnTo>
                    <a:pt x="4228" y="1462"/>
                  </a:lnTo>
                  <a:lnTo>
                    <a:pt x="4216" y="1448"/>
                  </a:lnTo>
                  <a:lnTo>
                    <a:pt x="4206" y="1438"/>
                  </a:lnTo>
                  <a:lnTo>
                    <a:pt x="4196" y="1430"/>
                  </a:lnTo>
                  <a:lnTo>
                    <a:pt x="4188" y="1424"/>
                  </a:lnTo>
                  <a:lnTo>
                    <a:pt x="4154" y="1430"/>
                  </a:lnTo>
                  <a:lnTo>
                    <a:pt x="4142" y="1440"/>
                  </a:lnTo>
                  <a:lnTo>
                    <a:pt x="4130" y="1452"/>
                  </a:lnTo>
                  <a:lnTo>
                    <a:pt x="4112" y="1476"/>
                  </a:lnTo>
                  <a:lnTo>
                    <a:pt x="4092" y="1506"/>
                  </a:lnTo>
                  <a:lnTo>
                    <a:pt x="4082" y="1522"/>
                  </a:lnTo>
                  <a:lnTo>
                    <a:pt x="4070" y="1536"/>
                  </a:lnTo>
                  <a:lnTo>
                    <a:pt x="4060" y="1544"/>
                  </a:lnTo>
                  <a:lnTo>
                    <a:pt x="4050" y="1552"/>
                  </a:lnTo>
                  <a:lnTo>
                    <a:pt x="4036" y="1570"/>
                  </a:lnTo>
                  <a:lnTo>
                    <a:pt x="4006" y="1610"/>
                  </a:lnTo>
                  <a:lnTo>
                    <a:pt x="4002" y="1626"/>
                  </a:lnTo>
                  <a:lnTo>
                    <a:pt x="3992" y="1634"/>
                  </a:lnTo>
                  <a:lnTo>
                    <a:pt x="3984" y="1644"/>
                  </a:lnTo>
                  <a:lnTo>
                    <a:pt x="3948" y="1664"/>
                  </a:lnTo>
                  <a:lnTo>
                    <a:pt x="3906" y="1674"/>
                  </a:lnTo>
                  <a:lnTo>
                    <a:pt x="3886" y="1680"/>
                  </a:lnTo>
                  <a:lnTo>
                    <a:pt x="3866" y="1690"/>
                  </a:lnTo>
                  <a:lnTo>
                    <a:pt x="3864" y="1698"/>
                  </a:lnTo>
                  <a:lnTo>
                    <a:pt x="3862" y="1708"/>
                  </a:lnTo>
                  <a:lnTo>
                    <a:pt x="3864" y="1718"/>
                  </a:lnTo>
                  <a:lnTo>
                    <a:pt x="3866" y="1726"/>
                  </a:lnTo>
                  <a:lnTo>
                    <a:pt x="3874" y="1746"/>
                  </a:lnTo>
                  <a:lnTo>
                    <a:pt x="3886" y="1768"/>
                  </a:lnTo>
                  <a:lnTo>
                    <a:pt x="3888" y="1768"/>
                  </a:lnTo>
                  <a:lnTo>
                    <a:pt x="3890" y="1772"/>
                  </a:lnTo>
                  <a:lnTo>
                    <a:pt x="3894" y="1780"/>
                  </a:lnTo>
                  <a:lnTo>
                    <a:pt x="3900" y="1806"/>
                  </a:lnTo>
                  <a:lnTo>
                    <a:pt x="3902" y="1812"/>
                  </a:lnTo>
                  <a:lnTo>
                    <a:pt x="3912" y="1812"/>
                  </a:lnTo>
                  <a:lnTo>
                    <a:pt x="3920" y="1794"/>
                  </a:lnTo>
                  <a:lnTo>
                    <a:pt x="3922" y="1790"/>
                  </a:lnTo>
                  <a:lnTo>
                    <a:pt x="3926" y="1788"/>
                  </a:lnTo>
                  <a:lnTo>
                    <a:pt x="3938" y="1788"/>
                  </a:lnTo>
                  <a:lnTo>
                    <a:pt x="3960" y="1790"/>
                  </a:lnTo>
                  <a:lnTo>
                    <a:pt x="3962" y="1786"/>
                  </a:lnTo>
                  <a:lnTo>
                    <a:pt x="3968" y="1786"/>
                  </a:lnTo>
                  <a:lnTo>
                    <a:pt x="3984" y="1786"/>
                  </a:lnTo>
                  <a:lnTo>
                    <a:pt x="3986" y="1792"/>
                  </a:lnTo>
                  <a:lnTo>
                    <a:pt x="3988" y="1796"/>
                  </a:lnTo>
                  <a:lnTo>
                    <a:pt x="4000" y="1814"/>
                  </a:lnTo>
                  <a:lnTo>
                    <a:pt x="4000" y="1856"/>
                  </a:lnTo>
                  <a:lnTo>
                    <a:pt x="4010" y="1864"/>
                  </a:lnTo>
                  <a:lnTo>
                    <a:pt x="4024" y="1872"/>
                  </a:lnTo>
                  <a:lnTo>
                    <a:pt x="4042" y="1880"/>
                  </a:lnTo>
                  <a:lnTo>
                    <a:pt x="4060" y="1884"/>
                  </a:lnTo>
                  <a:lnTo>
                    <a:pt x="4086" y="1838"/>
                  </a:lnTo>
                  <a:lnTo>
                    <a:pt x="4108" y="1814"/>
                  </a:lnTo>
                  <a:lnTo>
                    <a:pt x="4116" y="1804"/>
                  </a:lnTo>
                  <a:lnTo>
                    <a:pt x="4126" y="1798"/>
                  </a:lnTo>
                  <a:lnTo>
                    <a:pt x="4138" y="1792"/>
                  </a:lnTo>
                  <a:lnTo>
                    <a:pt x="4150" y="1790"/>
                  </a:lnTo>
                  <a:lnTo>
                    <a:pt x="4166" y="1790"/>
                  </a:lnTo>
                  <a:lnTo>
                    <a:pt x="4184" y="1792"/>
                  </a:lnTo>
                  <a:lnTo>
                    <a:pt x="4222" y="1808"/>
                  </a:lnTo>
                  <a:lnTo>
                    <a:pt x="4320" y="1806"/>
                  </a:lnTo>
                  <a:lnTo>
                    <a:pt x="4334" y="1814"/>
                  </a:lnTo>
                  <a:lnTo>
                    <a:pt x="4330" y="1824"/>
                  </a:lnTo>
                  <a:lnTo>
                    <a:pt x="4328" y="1834"/>
                  </a:lnTo>
                  <a:lnTo>
                    <a:pt x="4328" y="1844"/>
                  </a:lnTo>
                  <a:lnTo>
                    <a:pt x="4328" y="1854"/>
                  </a:lnTo>
                  <a:lnTo>
                    <a:pt x="4324" y="1864"/>
                  </a:lnTo>
                  <a:lnTo>
                    <a:pt x="4322" y="1868"/>
                  </a:lnTo>
                  <a:lnTo>
                    <a:pt x="4316" y="1874"/>
                  </a:lnTo>
                  <a:lnTo>
                    <a:pt x="4284" y="1874"/>
                  </a:lnTo>
                  <a:lnTo>
                    <a:pt x="4254" y="1890"/>
                  </a:lnTo>
                  <a:lnTo>
                    <a:pt x="4218" y="1916"/>
                  </a:lnTo>
                  <a:lnTo>
                    <a:pt x="4210" y="1924"/>
                  </a:lnTo>
                  <a:lnTo>
                    <a:pt x="4202" y="1932"/>
                  </a:lnTo>
                  <a:lnTo>
                    <a:pt x="4196" y="1940"/>
                  </a:lnTo>
                  <a:lnTo>
                    <a:pt x="4194" y="1950"/>
                  </a:lnTo>
                  <a:lnTo>
                    <a:pt x="4188" y="1954"/>
                  </a:lnTo>
                  <a:lnTo>
                    <a:pt x="4180" y="1958"/>
                  </a:lnTo>
                  <a:lnTo>
                    <a:pt x="4168" y="1964"/>
                  </a:lnTo>
                  <a:lnTo>
                    <a:pt x="4160" y="1972"/>
                  </a:lnTo>
                  <a:lnTo>
                    <a:pt x="4150" y="1976"/>
                  </a:lnTo>
                  <a:lnTo>
                    <a:pt x="4134" y="1982"/>
                  </a:lnTo>
                  <a:lnTo>
                    <a:pt x="4130" y="2018"/>
                  </a:lnTo>
                  <a:lnTo>
                    <a:pt x="4110" y="2042"/>
                  </a:lnTo>
                  <a:lnTo>
                    <a:pt x="4100" y="2054"/>
                  </a:lnTo>
                  <a:lnTo>
                    <a:pt x="4094" y="2066"/>
                  </a:lnTo>
                  <a:lnTo>
                    <a:pt x="4090" y="2102"/>
                  </a:lnTo>
                  <a:lnTo>
                    <a:pt x="4078" y="2122"/>
                  </a:lnTo>
                  <a:lnTo>
                    <a:pt x="4076" y="2140"/>
                  </a:lnTo>
                  <a:lnTo>
                    <a:pt x="4094" y="2152"/>
                  </a:lnTo>
                  <a:lnTo>
                    <a:pt x="4108" y="2160"/>
                  </a:lnTo>
                  <a:lnTo>
                    <a:pt x="4126" y="2168"/>
                  </a:lnTo>
                  <a:lnTo>
                    <a:pt x="4130" y="2174"/>
                  </a:lnTo>
                  <a:lnTo>
                    <a:pt x="4142" y="2182"/>
                  </a:lnTo>
                  <a:lnTo>
                    <a:pt x="4154" y="2190"/>
                  </a:lnTo>
                  <a:lnTo>
                    <a:pt x="4170" y="2194"/>
                  </a:lnTo>
                  <a:lnTo>
                    <a:pt x="4176" y="2200"/>
                  </a:lnTo>
                  <a:lnTo>
                    <a:pt x="4182" y="2210"/>
                  </a:lnTo>
                  <a:lnTo>
                    <a:pt x="4196" y="2232"/>
                  </a:lnTo>
                  <a:lnTo>
                    <a:pt x="4222" y="2284"/>
                  </a:lnTo>
                  <a:lnTo>
                    <a:pt x="4254" y="2332"/>
                  </a:lnTo>
                  <a:lnTo>
                    <a:pt x="4256" y="2348"/>
                  </a:lnTo>
                  <a:lnTo>
                    <a:pt x="4258" y="2358"/>
                  </a:lnTo>
                  <a:lnTo>
                    <a:pt x="4262" y="2368"/>
                  </a:lnTo>
                  <a:lnTo>
                    <a:pt x="4268" y="2378"/>
                  </a:lnTo>
                  <a:lnTo>
                    <a:pt x="4274" y="2386"/>
                  </a:lnTo>
                  <a:lnTo>
                    <a:pt x="4282" y="2392"/>
                  </a:lnTo>
                  <a:lnTo>
                    <a:pt x="4294" y="2394"/>
                  </a:lnTo>
                  <a:lnTo>
                    <a:pt x="4362" y="2438"/>
                  </a:lnTo>
                  <a:lnTo>
                    <a:pt x="4366" y="2448"/>
                  </a:lnTo>
                  <a:lnTo>
                    <a:pt x="4366" y="2462"/>
                  </a:lnTo>
                  <a:lnTo>
                    <a:pt x="4352" y="2472"/>
                  </a:lnTo>
                  <a:lnTo>
                    <a:pt x="4308" y="2470"/>
                  </a:lnTo>
                  <a:lnTo>
                    <a:pt x="4310" y="2476"/>
                  </a:lnTo>
                  <a:lnTo>
                    <a:pt x="4320" y="2476"/>
                  </a:lnTo>
                  <a:lnTo>
                    <a:pt x="4332" y="2480"/>
                  </a:lnTo>
                  <a:lnTo>
                    <a:pt x="4338" y="2482"/>
                  </a:lnTo>
                  <a:lnTo>
                    <a:pt x="4342" y="2486"/>
                  </a:lnTo>
                  <a:lnTo>
                    <a:pt x="4344" y="2494"/>
                  </a:lnTo>
                  <a:lnTo>
                    <a:pt x="4346" y="2502"/>
                  </a:lnTo>
                  <a:lnTo>
                    <a:pt x="4340" y="2512"/>
                  </a:lnTo>
                  <a:lnTo>
                    <a:pt x="4360" y="2522"/>
                  </a:lnTo>
                  <a:lnTo>
                    <a:pt x="4372" y="2528"/>
                  </a:lnTo>
                  <a:lnTo>
                    <a:pt x="4384" y="2538"/>
                  </a:lnTo>
                  <a:lnTo>
                    <a:pt x="4384" y="2564"/>
                  </a:lnTo>
                  <a:lnTo>
                    <a:pt x="4366" y="2582"/>
                  </a:lnTo>
                  <a:lnTo>
                    <a:pt x="4354" y="2588"/>
                  </a:lnTo>
                  <a:lnTo>
                    <a:pt x="4344" y="2594"/>
                  </a:lnTo>
                  <a:lnTo>
                    <a:pt x="4326" y="2610"/>
                  </a:lnTo>
                  <a:lnTo>
                    <a:pt x="4306" y="2628"/>
                  </a:lnTo>
                  <a:lnTo>
                    <a:pt x="4286" y="2646"/>
                  </a:lnTo>
                  <a:lnTo>
                    <a:pt x="4262" y="2652"/>
                  </a:lnTo>
                  <a:lnTo>
                    <a:pt x="4262" y="2660"/>
                  </a:lnTo>
                  <a:lnTo>
                    <a:pt x="4266" y="2664"/>
                  </a:lnTo>
                  <a:lnTo>
                    <a:pt x="4272" y="2668"/>
                  </a:lnTo>
                  <a:lnTo>
                    <a:pt x="4280" y="2670"/>
                  </a:lnTo>
                  <a:lnTo>
                    <a:pt x="4290" y="2670"/>
                  </a:lnTo>
                  <a:lnTo>
                    <a:pt x="4304" y="2660"/>
                  </a:lnTo>
                  <a:lnTo>
                    <a:pt x="4312" y="2652"/>
                  </a:lnTo>
                  <a:lnTo>
                    <a:pt x="4324" y="2648"/>
                  </a:lnTo>
                  <a:lnTo>
                    <a:pt x="4342" y="2646"/>
                  </a:lnTo>
                  <a:lnTo>
                    <a:pt x="4360" y="2656"/>
                  </a:lnTo>
                  <a:lnTo>
                    <a:pt x="4378" y="2662"/>
                  </a:lnTo>
                  <a:lnTo>
                    <a:pt x="4400" y="2666"/>
                  </a:lnTo>
                  <a:lnTo>
                    <a:pt x="4424" y="2668"/>
                  </a:lnTo>
                  <a:lnTo>
                    <a:pt x="4426" y="2670"/>
                  </a:lnTo>
                  <a:lnTo>
                    <a:pt x="4428" y="2674"/>
                  </a:lnTo>
                  <a:lnTo>
                    <a:pt x="4426" y="2680"/>
                  </a:lnTo>
                  <a:lnTo>
                    <a:pt x="4420" y="2686"/>
                  </a:lnTo>
                  <a:lnTo>
                    <a:pt x="4414" y="2694"/>
                  </a:lnTo>
                  <a:lnTo>
                    <a:pt x="4398" y="2708"/>
                  </a:lnTo>
                  <a:lnTo>
                    <a:pt x="4384" y="2716"/>
                  </a:lnTo>
                  <a:lnTo>
                    <a:pt x="4376" y="2722"/>
                  </a:lnTo>
                  <a:lnTo>
                    <a:pt x="4374" y="2726"/>
                  </a:lnTo>
                  <a:lnTo>
                    <a:pt x="4376" y="2730"/>
                  </a:lnTo>
                  <a:lnTo>
                    <a:pt x="4390" y="2730"/>
                  </a:lnTo>
                  <a:lnTo>
                    <a:pt x="4402" y="2714"/>
                  </a:lnTo>
                  <a:lnTo>
                    <a:pt x="4414" y="2716"/>
                  </a:lnTo>
                  <a:lnTo>
                    <a:pt x="4420" y="2728"/>
                  </a:lnTo>
                  <a:lnTo>
                    <a:pt x="4420" y="2738"/>
                  </a:lnTo>
                  <a:lnTo>
                    <a:pt x="4422" y="2752"/>
                  </a:lnTo>
                  <a:lnTo>
                    <a:pt x="4412" y="2762"/>
                  </a:lnTo>
                  <a:lnTo>
                    <a:pt x="4392" y="2766"/>
                  </a:lnTo>
                  <a:lnTo>
                    <a:pt x="4382" y="2770"/>
                  </a:lnTo>
                  <a:lnTo>
                    <a:pt x="4380" y="2774"/>
                  </a:lnTo>
                  <a:lnTo>
                    <a:pt x="4378" y="2778"/>
                  </a:lnTo>
                  <a:lnTo>
                    <a:pt x="4400" y="2790"/>
                  </a:lnTo>
                  <a:lnTo>
                    <a:pt x="4396" y="2846"/>
                  </a:lnTo>
                  <a:lnTo>
                    <a:pt x="4404" y="2860"/>
                  </a:lnTo>
                  <a:lnTo>
                    <a:pt x="4402" y="2870"/>
                  </a:lnTo>
                  <a:lnTo>
                    <a:pt x="4400" y="2882"/>
                  </a:lnTo>
                  <a:lnTo>
                    <a:pt x="4396" y="2894"/>
                  </a:lnTo>
                  <a:lnTo>
                    <a:pt x="4392" y="2900"/>
                  </a:lnTo>
                  <a:lnTo>
                    <a:pt x="4388" y="2904"/>
                  </a:lnTo>
                  <a:lnTo>
                    <a:pt x="4368" y="2904"/>
                  </a:lnTo>
                  <a:lnTo>
                    <a:pt x="4364" y="2892"/>
                  </a:lnTo>
                  <a:lnTo>
                    <a:pt x="4336" y="2920"/>
                  </a:lnTo>
                  <a:lnTo>
                    <a:pt x="4328" y="2930"/>
                  </a:lnTo>
                  <a:lnTo>
                    <a:pt x="4322" y="2942"/>
                  </a:lnTo>
                  <a:lnTo>
                    <a:pt x="4318" y="2954"/>
                  </a:lnTo>
                  <a:lnTo>
                    <a:pt x="4316" y="2968"/>
                  </a:lnTo>
                  <a:lnTo>
                    <a:pt x="4316" y="3008"/>
                  </a:lnTo>
                  <a:lnTo>
                    <a:pt x="4310" y="3018"/>
                  </a:lnTo>
                  <a:lnTo>
                    <a:pt x="4302" y="3028"/>
                  </a:lnTo>
                  <a:lnTo>
                    <a:pt x="4282" y="3048"/>
                  </a:lnTo>
                  <a:lnTo>
                    <a:pt x="4280" y="3084"/>
                  </a:lnTo>
                  <a:lnTo>
                    <a:pt x="4272" y="3088"/>
                  </a:lnTo>
                  <a:lnTo>
                    <a:pt x="4264" y="3090"/>
                  </a:lnTo>
                  <a:lnTo>
                    <a:pt x="4250" y="3092"/>
                  </a:lnTo>
                  <a:lnTo>
                    <a:pt x="4238" y="3090"/>
                  </a:lnTo>
                  <a:lnTo>
                    <a:pt x="4230" y="3092"/>
                  </a:lnTo>
                  <a:lnTo>
                    <a:pt x="4224" y="3094"/>
                  </a:lnTo>
                  <a:lnTo>
                    <a:pt x="4240" y="3108"/>
                  </a:lnTo>
                  <a:lnTo>
                    <a:pt x="4244" y="3116"/>
                  </a:lnTo>
                  <a:lnTo>
                    <a:pt x="4268" y="3126"/>
                  </a:lnTo>
                  <a:lnTo>
                    <a:pt x="4268" y="3134"/>
                  </a:lnTo>
                  <a:lnTo>
                    <a:pt x="4256" y="3142"/>
                  </a:lnTo>
                  <a:lnTo>
                    <a:pt x="4250" y="3146"/>
                  </a:lnTo>
                  <a:lnTo>
                    <a:pt x="4246" y="3154"/>
                  </a:lnTo>
                  <a:lnTo>
                    <a:pt x="4246" y="3170"/>
                  </a:lnTo>
                  <a:lnTo>
                    <a:pt x="4242" y="3176"/>
                  </a:lnTo>
                  <a:lnTo>
                    <a:pt x="4240" y="3184"/>
                  </a:lnTo>
                  <a:lnTo>
                    <a:pt x="4238" y="3206"/>
                  </a:lnTo>
                  <a:lnTo>
                    <a:pt x="4242" y="3212"/>
                  </a:lnTo>
                  <a:lnTo>
                    <a:pt x="4248" y="3218"/>
                  </a:lnTo>
                  <a:lnTo>
                    <a:pt x="4252" y="3226"/>
                  </a:lnTo>
                  <a:lnTo>
                    <a:pt x="4254" y="3238"/>
                  </a:lnTo>
                  <a:lnTo>
                    <a:pt x="4214" y="3240"/>
                  </a:lnTo>
                  <a:lnTo>
                    <a:pt x="4216" y="3248"/>
                  </a:lnTo>
                  <a:lnTo>
                    <a:pt x="4218" y="3250"/>
                  </a:lnTo>
                  <a:lnTo>
                    <a:pt x="4222" y="3254"/>
                  </a:lnTo>
                  <a:lnTo>
                    <a:pt x="4222" y="3260"/>
                  </a:lnTo>
                  <a:lnTo>
                    <a:pt x="4192" y="3282"/>
                  </a:lnTo>
                  <a:lnTo>
                    <a:pt x="4190" y="3292"/>
                  </a:lnTo>
                  <a:lnTo>
                    <a:pt x="4188" y="3304"/>
                  </a:lnTo>
                  <a:lnTo>
                    <a:pt x="4182" y="3316"/>
                  </a:lnTo>
                  <a:lnTo>
                    <a:pt x="4174" y="3328"/>
                  </a:lnTo>
                  <a:lnTo>
                    <a:pt x="4158" y="3342"/>
                  </a:lnTo>
                  <a:lnTo>
                    <a:pt x="4126" y="3344"/>
                  </a:lnTo>
                  <a:lnTo>
                    <a:pt x="4126" y="3348"/>
                  </a:lnTo>
                  <a:lnTo>
                    <a:pt x="4128" y="3352"/>
                  </a:lnTo>
                  <a:lnTo>
                    <a:pt x="4136" y="3356"/>
                  </a:lnTo>
                  <a:lnTo>
                    <a:pt x="4136" y="3370"/>
                  </a:lnTo>
                  <a:lnTo>
                    <a:pt x="4130" y="3374"/>
                  </a:lnTo>
                  <a:lnTo>
                    <a:pt x="4124" y="3376"/>
                  </a:lnTo>
                  <a:lnTo>
                    <a:pt x="4116" y="3378"/>
                  </a:lnTo>
                  <a:lnTo>
                    <a:pt x="4102" y="3388"/>
                  </a:lnTo>
                  <a:lnTo>
                    <a:pt x="4088" y="3400"/>
                  </a:lnTo>
                  <a:lnTo>
                    <a:pt x="4076" y="3414"/>
                  </a:lnTo>
                  <a:lnTo>
                    <a:pt x="4066" y="3428"/>
                  </a:lnTo>
                  <a:lnTo>
                    <a:pt x="4062" y="3444"/>
                  </a:lnTo>
                  <a:lnTo>
                    <a:pt x="4044" y="3460"/>
                  </a:lnTo>
                  <a:lnTo>
                    <a:pt x="4028" y="3470"/>
                  </a:lnTo>
                  <a:lnTo>
                    <a:pt x="4010" y="3478"/>
                  </a:lnTo>
                  <a:lnTo>
                    <a:pt x="3990" y="3482"/>
                  </a:lnTo>
                  <a:lnTo>
                    <a:pt x="3974" y="3496"/>
                  </a:lnTo>
                  <a:lnTo>
                    <a:pt x="3960" y="3508"/>
                  </a:lnTo>
                  <a:lnTo>
                    <a:pt x="3960" y="3514"/>
                  </a:lnTo>
                  <a:lnTo>
                    <a:pt x="3962" y="3518"/>
                  </a:lnTo>
                  <a:lnTo>
                    <a:pt x="3964" y="3526"/>
                  </a:lnTo>
                  <a:lnTo>
                    <a:pt x="3964" y="3534"/>
                  </a:lnTo>
                  <a:lnTo>
                    <a:pt x="3960" y="3544"/>
                  </a:lnTo>
                  <a:lnTo>
                    <a:pt x="3930" y="3558"/>
                  </a:lnTo>
                  <a:lnTo>
                    <a:pt x="3908" y="3572"/>
                  </a:lnTo>
                  <a:lnTo>
                    <a:pt x="3888" y="3584"/>
                  </a:lnTo>
                  <a:lnTo>
                    <a:pt x="3868" y="3596"/>
                  </a:lnTo>
                  <a:lnTo>
                    <a:pt x="3848" y="3612"/>
                  </a:lnTo>
                  <a:lnTo>
                    <a:pt x="3836" y="3610"/>
                  </a:lnTo>
                  <a:lnTo>
                    <a:pt x="3826" y="3606"/>
                  </a:lnTo>
                  <a:lnTo>
                    <a:pt x="3820" y="3602"/>
                  </a:lnTo>
                  <a:lnTo>
                    <a:pt x="3814" y="3602"/>
                  </a:lnTo>
                  <a:lnTo>
                    <a:pt x="3802" y="3616"/>
                  </a:lnTo>
                  <a:lnTo>
                    <a:pt x="3778" y="3616"/>
                  </a:lnTo>
                  <a:lnTo>
                    <a:pt x="3764" y="3606"/>
                  </a:lnTo>
                  <a:lnTo>
                    <a:pt x="3764" y="3620"/>
                  </a:lnTo>
                  <a:lnTo>
                    <a:pt x="3760" y="3628"/>
                  </a:lnTo>
                  <a:lnTo>
                    <a:pt x="3758" y="3630"/>
                  </a:lnTo>
                  <a:lnTo>
                    <a:pt x="3754" y="3634"/>
                  </a:lnTo>
                  <a:lnTo>
                    <a:pt x="3742" y="3636"/>
                  </a:lnTo>
                  <a:lnTo>
                    <a:pt x="3736" y="3638"/>
                  </a:lnTo>
                  <a:lnTo>
                    <a:pt x="3734" y="3644"/>
                  </a:lnTo>
                  <a:lnTo>
                    <a:pt x="3732" y="3654"/>
                  </a:lnTo>
                  <a:lnTo>
                    <a:pt x="3726" y="3658"/>
                  </a:lnTo>
                  <a:lnTo>
                    <a:pt x="3720" y="3658"/>
                  </a:lnTo>
                  <a:lnTo>
                    <a:pt x="3708" y="3658"/>
                  </a:lnTo>
                  <a:lnTo>
                    <a:pt x="3698" y="3654"/>
                  </a:lnTo>
                  <a:lnTo>
                    <a:pt x="3692" y="3652"/>
                  </a:lnTo>
                  <a:lnTo>
                    <a:pt x="3688" y="3638"/>
                  </a:lnTo>
                  <a:lnTo>
                    <a:pt x="3682" y="3638"/>
                  </a:lnTo>
                  <a:lnTo>
                    <a:pt x="3652" y="3612"/>
                  </a:lnTo>
                  <a:lnTo>
                    <a:pt x="3648" y="3624"/>
                  </a:lnTo>
                  <a:lnTo>
                    <a:pt x="3644" y="3636"/>
                  </a:lnTo>
                  <a:lnTo>
                    <a:pt x="3630" y="3658"/>
                  </a:lnTo>
                  <a:lnTo>
                    <a:pt x="3612" y="3680"/>
                  </a:lnTo>
                  <a:lnTo>
                    <a:pt x="3600" y="3686"/>
                  </a:lnTo>
                  <a:lnTo>
                    <a:pt x="3592" y="3694"/>
                  </a:lnTo>
                  <a:lnTo>
                    <a:pt x="3584" y="3702"/>
                  </a:lnTo>
                  <a:lnTo>
                    <a:pt x="3576" y="3710"/>
                  </a:lnTo>
                  <a:lnTo>
                    <a:pt x="3562" y="3712"/>
                  </a:lnTo>
                  <a:lnTo>
                    <a:pt x="3552" y="3716"/>
                  </a:lnTo>
                  <a:lnTo>
                    <a:pt x="3544" y="3724"/>
                  </a:lnTo>
                  <a:lnTo>
                    <a:pt x="3536" y="3730"/>
                  </a:lnTo>
                  <a:lnTo>
                    <a:pt x="3512" y="3730"/>
                  </a:lnTo>
                  <a:lnTo>
                    <a:pt x="3504" y="3732"/>
                  </a:lnTo>
                  <a:lnTo>
                    <a:pt x="3498" y="3734"/>
                  </a:lnTo>
                  <a:lnTo>
                    <a:pt x="3494" y="3742"/>
                  </a:lnTo>
                  <a:lnTo>
                    <a:pt x="3488" y="3748"/>
                  </a:lnTo>
                  <a:lnTo>
                    <a:pt x="3482" y="3750"/>
                  </a:lnTo>
                  <a:lnTo>
                    <a:pt x="3476" y="3752"/>
                  </a:lnTo>
                  <a:lnTo>
                    <a:pt x="3470" y="3752"/>
                  </a:lnTo>
                  <a:lnTo>
                    <a:pt x="3464" y="3750"/>
                  </a:lnTo>
                  <a:lnTo>
                    <a:pt x="3452" y="3744"/>
                  </a:lnTo>
                  <a:lnTo>
                    <a:pt x="3430" y="3750"/>
                  </a:lnTo>
                  <a:lnTo>
                    <a:pt x="3410" y="3758"/>
                  </a:lnTo>
                  <a:lnTo>
                    <a:pt x="3390" y="3768"/>
                  </a:lnTo>
                  <a:lnTo>
                    <a:pt x="3370" y="3774"/>
                  </a:lnTo>
                  <a:lnTo>
                    <a:pt x="3344" y="3776"/>
                  </a:lnTo>
                  <a:lnTo>
                    <a:pt x="3336" y="3778"/>
                  </a:lnTo>
                  <a:lnTo>
                    <a:pt x="3328" y="3780"/>
                  </a:lnTo>
                  <a:lnTo>
                    <a:pt x="3324" y="3786"/>
                  </a:lnTo>
                  <a:lnTo>
                    <a:pt x="3320" y="3792"/>
                  </a:lnTo>
                  <a:lnTo>
                    <a:pt x="3316" y="3804"/>
                  </a:lnTo>
                  <a:lnTo>
                    <a:pt x="3312" y="3816"/>
                  </a:lnTo>
                  <a:lnTo>
                    <a:pt x="3306" y="3822"/>
                  </a:lnTo>
                  <a:lnTo>
                    <a:pt x="3298" y="3824"/>
                  </a:lnTo>
                  <a:lnTo>
                    <a:pt x="3292" y="3828"/>
                  </a:lnTo>
                  <a:lnTo>
                    <a:pt x="3288" y="3834"/>
                  </a:lnTo>
                  <a:lnTo>
                    <a:pt x="3324" y="3876"/>
                  </a:lnTo>
                  <a:lnTo>
                    <a:pt x="3324" y="3898"/>
                  </a:lnTo>
                  <a:lnTo>
                    <a:pt x="3310" y="3906"/>
                  </a:lnTo>
                  <a:lnTo>
                    <a:pt x="3298" y="3912"/>
                  </a:lnTo>
                  <a:lnTo>
                    <a:pt x="3284" y="3914"/>
                  </a:lnTo>
                  <a:lnTo>
                    <a:pt x="3272" y="3914"/>
                  </a:lnTo>
                  <a:close/>
                </a:path>
              </a:pathLst>
            </a:custGeom>
            <a:solidFill>
              <a:srgbClr val="F5C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4CCF1E3-EC33-4639-88C3-0024600CC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1049" y="5059633"/>
              <a:ext cx="234074" cy="180707"/>
            </a:xfrm>
            <a:custGeom>
              <a:avLst/>
              <a:gdLst>
                <a:gd name="T0" fmla="*/ 82 w 244"/>
                <a:gd name="T1" fmla="*/ 202 h 202"/>
                <a:gd name="T2" fmla="*/ 82 w 244"/>
                <a:gd name="T3" fmla="*/ 202 h 202"/>
                <a:gd name="T4" fmla="*/ 22 w 244"/>
                <a:gd name="T5" fmla="*/ 182 h 202"/>
                <a:gd name="T6" fmla="*/ 22 w 244"/>
                <a:gd name="T7" fmla="*/ 182 h 202"/>
                <a:gd name="T8" fmla="*/ 12 w 244"/>
                <a:gd name="T9" fmla="*/ 174 h 202"/>
                <a:gd name="T10" fmla="*/ 6 w 244"/>
                <a:gd name="T11" fmla="*/ 166 h 202"/>
                <a:gd name="T12" fmla="*/ 0 w 244"/>
                <a:gd name="T13" fmla="*/ 158 h 202"/>
                <a:gd name="T14" fmla="*/ 0 w 244"/>
                <a:gd name="T15" fmla="*/ 150 h 202"/>
                <a:gd name="T16" fmla="*/ 0 w 244"/>
                <a:gd name="T17" fmla="*/ 132 h 202"/>
                <a:gd name="T18" fmla="*/ 0 w 244"/>
                <a:gd name="T19" fmla="*/ 114 h 202"/>
                <a:gd name="T20" fmla="*/ 0 w 244"/>
                <a:gd name="T21" fmla="*/ 114 h 202"/>
                <a:gd name="T22" fmla="*/ 2 w 244"/>
                <a:gd name="T23" fmla="*/ 94 h 202"/>
                <a:gd name="T24" fmla="*/ 4 w 244"/>
                <a:gd name="T25" fmla="*/ 90 h 202"/>
                <a:gd name="T26" fmla="*/ 6 w 244"/>
                <a:gd name="T27" fmla="*/ 86 h 202"/>
                <a:gd name="T28" fmla="*/ 8 w 244"/>
                <a:gd name="T29" fmla="*/ 84 h 202"/>
                <a:gd name="T30" fmla="*/ 14 w 244"/>
                <a:gd name="T31" fmla="*/ 82 h 202"/>
                <a:gd name="T32" fmla="*/ 30 w 244"/>
                <a:gd name="T33" fmla="*/ 78 h 202"/>
                <a:gd name="T34" fmla="*/ 30 w 244"/>
                <a:gd name="T35" fmla="*/ 78 h 202"/>
                <a:gd name="T36" fmla="*/ 42 w 244"/>
                <a:gd name="T37" fmla="*/ 68 h 202"/>
                <a:gd name="T38" fmla="*/ 42 w 244"/>
                <a:gd name="T39" fmla="*/ 68 h 202"/>
                <a:gd name="T40" fmla="*/ 44 w 244"/>
                <a:gd name="T41" fmla="*/ 32 h 202"/>
                <a:gd name="T42" fmla="*/ 44 w 244"/>
                <a:gd name="T43" fmla="*/ 32 h 202"/>
                <a:gd name="T44" fmla="*/ 48 w 244"/>
                <a:gd name="T45" fmla="*/ 30 h 202"/>
                <a:gd name="T46" fmla="*/ 48 w 244"/>
                <a:gd name="T47" fmla="*/ 30 h 202"/>
                <a:gd name="T48" fmla="*/ 64 w 244"/>
                <a:gd name="T49" fmla="*/ 34 h 202"/>
                <a:gd name="T50" fmla="*/ 74 w 244"/>
                <a:gd name="T51" fmla="*/ 34 h 202"/>
                <a:gd name="T52" fmla="*/ 84 w 244"/>
                <a:gd name="T53" fmla="*/ 34 h 202"/>
                <a:gd name="T54" fmla="*/ 84 w 244"/>
                <a:gd name="T55" fmla="*/ 34 h 202"/>
                <a:gd name="T56" fmla="*/ 134 w 244"/>
                <a:gd name="T57" fmla="*/ 6 h 202"/>
                <a:gd name="T58" fmla="*/ 134 w 244"/>
                <a:gd name="T59" fmla="*/ 6 h 202"/>
                <a:gd name="T60" fmla="*/ 218 w 244"/>
                <a:gd name="T61" fmla="*/ 0 h 202"/>
                <a:gd name="T62" fmla="*/ 218 w 244"/>
                <a:gd name="T63" fmla="*/ 0 h 202"/>
                <a:gd name="T64" fmla="*/ 224 w 244"/>
                <a:gd name="T65" fmla="*/ 4 h 202"/>
                <a:gd name="T66" fmla="*/ 234 w 244"/>
                <a:gd name="T67" fmla="*/ 12 h 202"/>
                <a:gd name="T68" fmla="*/ 238 w 244"/>
                <a:gd name="T69" fmla="*/ 16 h 202"/>
                <a:gd name="T70" fmla="*/ 240 w 244"/>
                <a:gd name="T71" fmla="*/ 22 h 202"/>
                <a:gd name="T72" fmla="*/ 244 w 244"/>
                <a:gd name="T73" fmla="*/ 28 h 202"/>
                <a:gd name="T74" fmla="*/ 244 w 244"/>
                <a:gd name="T75" fmla="*/ 36 h 202"/>
                <a:gd name="T76" fmla="*/ 244 w 244"/>
                <a:gd name="T77" fmla="*/ 36 h 202"/>
                <a:gd name="T78" fmla="*/ 232 w 244"/>
                <a:gd name="T79" fmla="*/ 56 h 202"/>
                <a:gd name="T80" fmla="*/ 224 w 244"/>
                <a:gd name="T81" fmla="*/ 66 h 202"/>
                <a:gd name="T82" fmla="*/ 216 w 244"/>
                <a:gd name="T83" fmla="*/ 74 h 202"/>
                <a:gd name="T84" fmla="*/ 216 w 244"/>
                <a:gd name="T85" fmla="*/ 74 h 202"/>
                <a:gd name="T86" fmla="*/ 210 w 244"/>
                <a:gd name="T87" fmla="*/ 90 h 202"/>
                <a:gd name="T88" fmla="*/ 202 w 244"/>
                <a:gd name="T89" fmla="*/ 106 h 202"/>
                <a:gd name="T90" fmla="*/ 194 w 244"/>
                <a:gd name="T91" fmla="*/ 122 h 202"/>
                <a:gd name="T92" fmla="*/ 188 w 244"/>
                <a:gd name="T93" fmla="*/ 142 h 202"/>
                <a:gd name="T94" fmla="*/ 188 w 244"/>
                <a:gd name="T95" fmla="*/ 142 h 202"/>
                <a:gd name="T96" fmla="*/ 98 w 244"/>
                <a:gd name="T97" fmla="*/ 198 h 202"/>
                <a:gd name="T98" fmla="*/ 98 w 244"/>
                <a:gd name="T99" fmla="*/ 198 h 202"/>
                <a:gd name="T100" fmla="*/ 90 w 244"/>
                <a:gd name="T101" fmla="*/ 200 h 202"/>
                <a:gd name="T102" fmla="*/ 82 w 244"/>
                <a:gd name="T103" fmla="*/ 202 h 202"/>
                <a:gd name="T104" fmla="*/ 82 w 244"/>
                <a:gd name="T105" fmla="*/ 202 h 2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44"/>
                <a:gd name="T160" fmla="*/ 0 h 202"/>
                <a:gd name="T161" fmla="*/ 244 w 244"/>
                <a:gd name="T162" fmla="*/ 202 h 2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44" h="202">
                  <a:moveTo>
                    <a:pt x="82" y="202"/>
                  </a:moveTo>
                  <a:lnTo>
                    <a:pt x="82" y="202"/>
                  </a:lnTo>
                  <a:lnTo>
                    <a:pt x="22" y="182"/>
                  </a:lnTo>
                  <a:lnTo>
                    <a:pt x="12" y="174"/>
                  </a:lnTo>
                  <a:lnTo>
                    <a:pt x="6" y="166"/>
                  </a:lnTo>
                  <a:lnTo>
                    <a:pt x="0" y="158"/>
                  </a:lnTo>
                  <a:lnTo>
                    <a:pt x="0" y="150"/>
                  </a:lnTo>
                  <a:lnTo>
                    <a:pt x="0" y="132"/>
                  </a:lnTo>
                  <a:lnTo>
                    <a:pt x="0" y="114"/>
                  </a:lnTo>
                  <a:lnTo>
                    <a:pt x="2" y="94"/>
                  </a:lnTo>
                  <a:lnTo>
                    <a:pt x="4" y="90"/>
                  </a:lnTo>
                  <a:lnTo>
                    <a:pt x="6" y="86"/>
                  </a:lnTo>
                  <a:lnTo>
                    <a:pt x="8" y="84"/>
                  </a:lnTo>
                  <a:lnTo>
                    <a:pt x="14" y="82"/>
                  </a:lnTo>
                  <a:lnTo>
                    <a:pt x="30" y="78"/>
                  </a:lnTo>
                  <a:lnTo>
                    <a:pt x="42" y="68"/>
                  </a:lnTo>
                  <a:lnTo>
                    <a:pt x="44" y="32"/>
                  </a:lnTo>
                  <a:lnTo>
                    <a:pt x="48" y="30"/>
                  </a:lnTo>
                  <a:lnTo>
                    <a:pt x="64" y="34"/>
                  </a:lnTo>
                  <a:lnTo>
                    <a:pt x="74" y="34"/>
                  </a:lnTo>
                  <a:lnTo>
                    <a:pt x="84" y="34"/>
                  </a:lnTo>
                  <a:lnTo>
                    <a:pt x="134" y="6"/>
                  </a:lnTo>
                  <a:lnTo>
                    <a:pt x="218" y="0"/>
                  </a:lnTo>
                  <a:lnTo>
                    <a:pt x="224" y="4"/>
                  </a:lnTo>
                  <a:lnTo>
                    <a:pt x="234" y="12"/>
                  </a:lnTo>
                  <a:lnTo>
                    <a:pt x="238" y="16"/>
                  </a:lnTo>
                  <a:lnTo>
                    <a:pt x="240" y="22"/>
                  </a:lnTo>
                  <a:lnTo>
                    <a:pt x="244" y="28"/>
                  </a:lnTo>
                  <a:lnTo>
                    <a:pt x="244" y="36"/>
                  </a:lnTo>
                  <a:lnTo>
                    <a:pt x="232" y="56"/>
                  </a:lnTo>
                  <a:lnTo>
                    <a:pt x="224" y="66"/>
                  </a:lnTo>
                  <a:lnTo>
                    <a:pt x="216" y="74"/>
                  </a:lnTo>
                  <a:lnTo>
                    <a:pt x="210" y="90"/>
                  </a:lnTo>
                  <a:lnTo>
                    <a:pt x="202" y="106"/>
                  </a:lnTo>
                  <a:lnTo>
                    <a:pt x="194" y="122"/>
                  </a:lnTo>
                  <a:lnTo>
                    <a:pt x="188" y="142"/>
                  </a:lnTo>
                  <a:lnTo>
                    <a:pt x="98" y="198"/>
                  </a:lnTo>
                  <a:lnTo>
                    <a:pt x="90" y="200"/>
                  </a:lnTo>
                  <a:lnTo>
                    <a:pt x="82" y="202"/>
                  </a:lnTo>
                  <a:close/>
                </a:path>
              </a:pathLst>
            </a:custGeom>
            <a:solidFill>
              <a:srgbClr val="F5C1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2F707EA0-5150-4D9C-A22D-CE7DFE7F3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3143" y="4490673"/>
              <a:ext cx="752105" cy="538544"/>
            </a:xfrm>
            <a:custGeom>
              <a:avLst/>
              <a:gdLst>
                <a:gd name="T0" fmla="*/ 40 w 784"/>
                <a:gd name="T1" fmla="*/ 590 h 602"/>
                <a:gd name="T2" fmla="*/ 0 w 784"/>
                <a:gd name="T3" fmla="*/ 520 h 602"/>
                <a:gd name="T4" fmla="*/ 8 w 784"/>
                <a:gd name="T5" fmla="*/ 486 h 602"/>
                <a:gd name="T6" fmla="*/ 26 w 784"/>
                <a:gd name="T7" fmla="*/ 440 h 602"/>
                <a:gd name="T8" fmla="*/ 66 w 784"/>
                <a:gd name="T9" fmla="*/ 396 h 602"/>
                <a:gd name="T10" fmla="*/ 124 w 784"/>
                <a:gd name="T11" fmla="*/ 342 h 602"/>
                <a:gd name="T12" fmla="*/ 184 w 784"/>
                <a:gd name="T13" fmla="*/ 276 h 602"/>
                <a:gd name="T14" fmla="*/ 214 w 784"/>
                <a:gd name="T15" fmla="*/ 230 h 602"/>
                <a:gd name="T16" fmla="*/ 218 w 784"/>
                <a:gd name="T17" fmla="*/ 196 h 602"/>
                <a:gd name="T18" fmla="*/ 248 w 784"/>
                <a:gd name="T19" fmla="*/ 164 h 602"/>
                <a:gd name="T20" fmla="*/ 254 w 784"/>
                <a:gd name="T21" fmla="*/ 96 h 602"/>
                <a:gd name="T22" fmla="*/ 264 w 784"/>
                <a:gd name="T23" fmla="*/ 60 h 602"/>
                <a:gd name="T24" fmla="*/ 298 w 784"/>
                <a:gd name="T25" fmla="*/ 36 h 602"/>
                <a:gd name="T26" fmla="*/ 352 w 784"/>
                <a:gd name="T27" fmla="*/ 68 h 602"/>
                <a:gd name="T28" fmla="*/ 360 w 784"/>
                <a:gd name="T29" fmla="*/ 32 h 602"/>
                <a:gd name="T30" fmla="*/ 346 w 784"/>
                <a:gd name="T31" fmla="*/ 8 h 602"/>
                <a:gd name="T32" fmla="*/ 454 w 784"/>
                <a:gd name="T33" fmla="*/ 10 h 602"/>
                <a:gd name="T34" fmla="*/ 506 w 784"/>
                <a:gd name="T35" fmla="*/ 0 h 602"/>
                <a:gd name="T36" fmla="*/ 518 w 784"/>
                <a:gd name="T37" fmla="*/ 20 h 602"/>
                <a:gd name="T38" fmla="*/ 478 w 784"/>
                <a:gd name="T39" fmla="*/ 82 h 602"/>
                <a:gd name="T40" fmla="*/ 500 w 784"/>
                <a:gd name="T41" fmla="*/ 96 h 602"/>
                <a:gd name="T42" fmla="*/ 580 w 784"/>
                <a:gd name="T43" fmla="*/ 72 h 602"/>
                <a:gd name="T44" fmla="*/ 612 w 784"/>
                <a:gd name="T45" fmla="*/ 84 h 602"/>
                <a:gd name="T46" fmla="*/ 668 w 784"/>
                <a:gd name="T47" fmla="*/ 58 h 602"/>
                <a:gd name="T48" fmla="*/ 710 w 784"/>
                <a:gd name="T49" fmla="*/ 56 h 602"/>
                <a:gd name="T50" fmla="*/ 784 w 784"/>
                <a:gd name="T51" fmla="*/ 152 h 602"/>
                <a:gd name="T52" fmla="*/ 752 w 784"/>
                <a:gd name="T53" fmla="*/ 174 h 602"/>
                <a:gd name="T54" fmla="*/ 728 w 784"/>
                <a:gd name="T55" fmla="*/ 196 h 602"/>
                <a:gd name="T56" fmla="*/ 728 w 784"/>
                <a:gd name="T57" fmla="*/ 224 h 602"/>
                <a:gd name="T58" fmla="*/ 704 w 784"/>
                <a:gd name="T59" fmla="*/ 242 h 602"/>
                <a:gd name="T60" fmla="*/ 634 w 784"/>
                <a:gd name="T61" fmla="*/ 282 h 602"/>
                <a:gd name="T62" fmla="*/ 606 w 784"/>
                <a:gd name="T63" fmla="*/ 296 h 602"/>
                <a:gd name="T64" fmla="*/ 582 w 784"/>
                <a:gd name="T65" fmla="*/ 288 h 602"/>
                <a:gd name="T66" fmla="*/ 556 w 784"/>
                <a:gd name="T67" fmla="*/ 304 h 602"/>
                <a:gd name="T68" fmla="*/ 544 w 784"/>
                <a:gd name="T69" fmla="*/ 292 h 602"/>
                <a:gd name="T70" fmla="*/ 526 w 784"/>
                <a:gd name="T71" fmla="*/ 294 h 602"/>
                <a:gd name="T72" fmla="*/ 516 w 784"/>
                <a:gd name="T73" fmla="*/ 326 h 602"/>
                <a:gd name="T74" fmla="*/ 498 w 784"/>
                <a:gd name="T75" fmla="*/ 338 h 602"/>
                <a:gd name="T76" fmla="*/ 478 w 784"/>
                <a:gd name="T77" fmla="*/ 342 h 602"/>
                <a:gd name="T78" fmla="*/ 468 w 784"/>
                <a:gd name="T79" fmla="*/ 326 h 602"/>
                <a:gd name="T80" fmla="*/ 436 w 784"/>
                <a:gd name="T81" fmla="*/ 302 h 602"/>
                <a:gd name="T82" fmla="*/ 408 w 784"/>
                <a:gd name="T83" fmla="*/ 330 h 602"/>
                <a:gd name="T84" fmla="*/ 374 w 784"/>
                <a:gd name="T85" fmla="*/ 368 h 602"/>
                <a:gd name="T86" fmla="*/ 350 w 784"/>
                <a:gd name="T87" fmla="*/ 394 h 602"/>
                <a:gd name="T88" fmla="*/ 306 w 784"/>
                <a:gd name="T89" fmla="*/ 418 h 602"/>
                <a:gd name="T90" fmla="*/ 270 w 784"/>
                <a:gd name="T91" fmla="*/ 422 h 602"/>
                <a:gd name="T92" fmla="*/ 256 w 784"/>
                <a:gd name="T93" fmla="*/ 438 h 602"/>
                <a:gd name="T94" fmla="*/ 218 w 784"/>
                <a:gd name="T95" fmla="*/ 432 h 602"/>
                <a:gd name="T96" fmla="*/ 140 w 784"/>
                <a:gd name="T97" fmla="*/ 462 h 602"/>
                <a:gd name="T98" fmla="*/ 92 w 784"/>
                <a:gd name="T99" fmla="*/ 474 h 602"/>
                <a:gd name="T100" fmla="*/ 76 w 784"/>
                <a:gd name="T101" fmla="*/ 510 h 602"/>
                <a:gd name="T102" fmla="*/ 52 w 784"/>
                <a:gd name="T103" fmla="*/ 542 h 602"/>
                <a:gd name="T104" fmla="*/ 78 w 784"/>
                <a:gd name="T105" fmla="*/ 566 h 602"/>
                <a:gd name="T106" fmla="*/ 86 w 784"/>
                <a:gd name="T107" fmla="*/ 590 h 602"/>
                <a:gd name="T108" fmla="*/ 54 w 784"/>
                <a:gd name="T109" fmla="*/ 602 h 60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84"/>
                <a:gd name="T166" fmla="*/ 0 h 602"/>
                <a:gd name="T167" fmla="*/ 784 w 784"/>
                <a:gd name="T168" fmla="*/ 602 h 60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84" h="602">
                  <a:moveTo>
                    <a:pt x="54" y="602"/>
                  </a:moveTo>
                  <a:lnTo>
                    <a:pt x="54" y="602"/>
                  </a:lnTo>
                  <a:lnTo>
                    <a:pt x="46" y="596"/>
                  </a:lnTo>
                  <a:lnTo>
                    <a:pt x="40" y="590"/>
                  </a:lnTo>
                  <a:lnTo>
                    <a:pt x="34" y="580"/>
                  </a:lnTo>
                  <a:lnTo>
                    <a:pt x="28" y="558"/>
                  </a:lnTo>
                  <a:lnTo>
                    <a:pt x="0" y="520"/>
                  </a:lnTo>
                  <a:lnTo>
                    <a:pt x="0" y="502"/>
                  </a:lnTo>
                  <a:lnTo>
                    <a:pt x="2" y="492"/>
                  </a:lnTo>
                  <a:lnTo>
                    <a:pt x="8" y="486"/>
                  </a:lnTo>
                  <a:lnTo>
                    <a:pt x="18" y="478"/>
                  </a:lnTo>
                  <a:lnTo>
                    <a:pt x="22" y="450"/>
                  </a:lnTo>
                  <a:lnTo>
                    <a:pt x="26" y="440"/>
                  </a:lnTo>
                  <a:lnTo>
                    <a:pt x="30" y="430"/>
                  </a:lnTo>
                  <a:lnTo>
                    <a:pt x="36" y="422"/>
                  </a:lnTo>
                  <a:lnTo>
                    <a:pt x="44" y="414"/>
                  </a:lnTo>
                  <a:lnTo>
                    <a:pt x="66" y="396"/>
                  </a:lnTo>
                  <a:lnTo>
                    <a:pt x="94" y="366"/>
                  </a:lnTo>
                  <a:lnTo>
                    <a:pt x="108" y="354"/>
                  </a:lnTo>
                  <a:lnTo>
                    <a:pt x="124" y="342"/>
                  </a:lnTo>
                  <a:lnTo>
                    <a:pt x="154" y="306"/>
                  </a:lnTo>
                  <a:lnTo>
                    <a:pt x="184" y="276"/>
                  </a:lnTo>
                  <a:lnTo>
                    <a:pt x="196" y="266"/>
                  </a:lnTo>
                  <a:lnTo>
                    <a:pt x="204" y="256"/>
                  </a:lnTo>
                  <a:lnTo>
                    <a:pt x="210" y="244"/>
                  </a:lnTo>
                  <a:lnTo>
                    <a:pt x="214" y="230"/>
                  </a:lnTo>
                  <a:lnTo>
                    <a:pt x="214" y="214"/>
                  </a:lnTo>
                  <a:lnTo>
                    <a:pt x="216" y="204"/>
                  </a:lnTo>
                  <a:lnTo>
                    <a:pt x="218" y="196"/>
                  </a:lnTo>
                  <a:lnTo>
                    <a:pt x="222" y="190"/>
                  </a:lnTo>
                  <a:lnTo>
                    <a:pt x="232" y="180"/>
                  </a:lnTo>
                  <a:lnTo>
                    <a:pt x="240" y="174"/>
                  </a:lnTo>
                  <a:lnTo>
                    <a:pt x="248" y="164"/>
                  </a:lnTo>
                  <a:lnTo>
                    <a:pt x="244" y="106"/>
                  </a:lnTo>
                  <a:lnTo>
                    <a:pt x="254" y="96"/>
                  </a:lnTo>
                  <a:lnTo>
                    <a:pt x="260" y="84"/>
                  </a:lnTo>
                  <a:lnTo>
                    <a:pt x="262" y="72"/>
                  </a:lnTo>
                  <a:lnTo>
                    <a:pt x="264" y="60"/>
                  </a:lnTo>
                  <a:lnTo>
                    <a:pt x="278" y="36"/>
                  </a:lnTo>
                  <a:lnTo>
                    <a:pt x="298" y="36"/>
                  </a:lnTo>
                  <a:lnTo>
                    <a:pt x="332" y="68"/>
                  </a:lnTo>
                  <a:lnTo>
                    <a:pt x="352" y="68"/>
                  </a:lnTo>
                  <a:lnTo>
                    <a:pt x="354" y="64"/>
                  </a:lnTo>
                  <a:lnTo>
                    <a:pt x="356" y="60"/>
                  </a:lnTo>
                  <a:lnTo>
                    <a:pt x="358" y="48"/>
                  </a:lnTo>
                  <a:lnTo>
                    <a:pt x="360" y="32"/>
                  </a:lnTo>
                  <a:lnTo>
                    <a:pt x="340" y="10"/>
                  </a:lnTo>
                  <a:lnTo>
                    <a:pt x="346" y="8"/>
                  </a:lnTo>
                  <a:lnTo>
                    <a:pt x="442" y="8"/>
                  </a:lnTo>
                  <a:lnTo>
                    <a:pt x="454" y="10"/>
                  </a:lnTo>
                  <a:lnTo>
                    <a:pt x="472" y="10"/>
                  </a:lnTo>
                  <a:lnTo>
                    <a:pt x="490" y="8"/>
                  </a:lnTo>
                  <a:lnTo>
                    <a:pt x="500" y="4"/>
                  </a:lnTo>
                  <a:lnTo>
                    <a:pt x="506" y="0"/>
                  </a:lnTo>
                  <a:lnTo>
                    <a:pt x="518" y="0"/>
                  </a:lnTo>
                  <a:lnTo>
                    <a:pt x="518" y="20"/>
                  </a:lnTo>
                  <a:lnTo>
                    <a:pt x="476" y="68"/>
                  </a:lnTo>
                  <a:lnTo>
                    <a:pt x="478" y="82"/>
                  </a:lnTo>
                  <a:lnTo>
                    <a:pt x="482" y="88"/>
                  </a:lnTo>
                  <a:lnTo>
                    <a:pt x="486" y="92"/>
                  </a:lnTo>
                  <a:lnTo>
                    <a:pt x="492" y="94"/>
                  </a:lnTo>
                  <a:lnTo>
                    <a:pt x="500" y="96"/>
                  </a:lnTo>
                  <a:lnTo>
                    <a:pt x="524" y="98"/>
                  </a:lnTo>
                  <a:lnTo>
                    <a:pt x="580" y="72"/>
                  </a:lnTo>
                  <a:lnTo>
                    <a:pt x="600" y="72"/>
                  </a:lnTo>
                  <a:lnTo>
                    <a:pt x="612" y="84"/>
                  </a:lnTo>
                  <a:lnTo>
                    <a:pt x="624" y="82"/>
                  </a:lnTo>
                  <a:lnTo>
                    <a:pt x="634" y="78"/>
                  </a:lnTo>
                  <a:lnTo>
                    <a:pt x="656" y="64"/>
                  </a:lnTo>
                  <a:lnTo>
                    <a:pt x="668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710" y="56"/>
                  </a:lnTo>
                  <a:lnTo>
                    <a:pt x="740" y="92"/>
                  </a:lnTo>
                  <a:lnTo>
                    <a:pt x="784" y="152"/>
                  </a:lnTo>
                  <a:lnTo>
                    <a:pt x="784" y="168"/>
                  </a:lnTo>
                  <a:lnTo>
                    <a:pt x="764" y="170"/>
                  </a:lnTo>
                  <a:lnTo>
                    <a:pt x="752" y="174"/>
                  </a:lnTo>
                  <a:lnTo>
                    <a:pt x="746" y="180"/>
                  </a:lnTo>
                  <a:lnTo>
                    <a:pt x="740" y="186"/>
                  </a:lnTo>
                  <a:lnTo>
                    <a:pt x="728" y="196"/>
                  </a:lnTo>
                  <a:lnTo>
                    <a:pt x="724" y="200"/>
                  </a:lnTo>
                  <a:lnTo>
                    <a:pt x="722" y="208"/>
                  </a:lnTo>
                  <a:lnTo>
                    <a:pt x="722" y="214"/>
                  </a:lnTo>
                  <a:lnTo>
                    <a:pt x="728" y="224"/>
                  </a:lnTo>
                  <a:lnTo>
                    <a:pt x="728" y="230"/>
                  </a:lnTo>
                  <a:lnTo>
                    <a:pt x="704" y="242"/>
                  </a:lnTo>
                  <a:lnTo>
                    <a:pt x="680" y="256"/>
                  </a:lnTo>
                  <a:lnTo>
                    <a:pt x="656" y="270"/>
                  </a:lnTo>
                  <a:lnTo>
                    <a:pt x="634" y="282"/>
                  </a:lnTo>
                  <a:lnTo>
                    <a:pt x="618" y="298"/>
                  </a:lnTo>
                  <a:lnTo>
                    <a:pt x="612" y="298"/>
                  </a:lnTo>
                  <a:lnTo>
                    <a:pt x="606" y="296"/>
                  </a:lnTo>
                  <a:lnTo>
                    <a:pt x="602" y="292"/>
                  </a:lnTo>
                  <a:lnTo>
                    <a:pt x="600" y="288"/>
                  </a:lnTo>
                  <a:lnTo>
                    <a:pt x="582" y="288"/>
                  </a:lnTo>
                  <a:lnTo>
                    <a:pt x="570" y="304"/>
                  </a:lnTo>
                  <a:lnTo>
                    <a:pt x="556" y="304"/>
                  </a:lnTo>
                  <a:lnTo>
                    <a:pt x="552" y="298"/>
                  </a:lnTo>
                  <a:lnTo>
                    <a:pt x="548" y="294"/>
                  </a:lnTo>
                  <a:lnTo>
                    <a:pt x="544" y="292"/>
                  </a:lnTo>
                  <a:lnTo>
                    <a:pt x="540" y="292"/>
                  </a:lnTo>
                  <a:lnTo>
                    <a:pt x="534" y="292"/>
                  </a:lnTo>
                  <a:lnTo>
                    <a:pt x="526" y="294"/>
                  </a:lnTo>
                  <a:lnTo>
                    <a:pt x="526" y="318"/>
                  </a:lnTo>
                  <a:lnTo>
                    <a:pt x="520" y="322"/>
                  </a:lnTo>
                  <a:lnTo>
                    <a:pt x="516" y="326"/>
                  </a:lnTo>
                  <a:lnTo>
                    <a:pt x="508" y="328"/>
                  </a:lnTo>
                  <a:lnTo>
                    <a:pt x="504" y="328"/>
                  </a:lnTo>
                  <a:lnTo>
                    <a:pt x="500" y="332"/>
                  </a:lnTo>
                  <a:lnTo>
                    <a:pt x="498" y="338"/>
                  </a:lnTo>
                  <a:lnTo>
                    <a:pt x="494" y="346"/>
                  </a:lnTo>
                  <a:lnTo>
                    <a:pt x="482" y="344"/>
                  </a:lnTo>
                  <a:lnTo>
                    <a:pt x="478" y="342"/>
                  </a:lnTo>
                  <a:lnTo>
                    <a:pt x="476" y="340"/>
                  </a:lnTo>
                  <a:lnTo>
                    <a:pt x="472" y="334"/>
                  </a:lnTo>
                  <a:lnTo>
                    <a:pt x="468" y="326"/>
                  </a:lnTo>
                  <a:lnTo>
                    <a:pt x="462" y="326"/>
                  </a:lnTo>
                  <a:lnTo>
                    <a:pt x="436" y="302"/>
                  </a:lnTo>
                  <a:lnTo>
                    <a:pt x="420" y="302"/>
                  </a:lnTo>
                  <a:lnTo>
                    <a:pt x="414" y="314"/>
                  </a:lnTo>
                  <a:lnTo>
                    <a:pt x="408" y="330"/>
                  </a:lnTo>
                  <a:lnTo>
                    <a:pt x="388" y="362"/>
                  </a:lnTo>
                  <a:lnTo>
                    <a:pt x="374" y="368"/>
                  </a:lnTo>
                  <a:lnTo>
                    <a:pt x="366" y="374"/>
                  </a:lnTo>
                  <a:lnTo>
                    <a:pt x="358" y="382"/>
                  </a:lnTo>
                  <a:lnTo>
                    <a:pt x="350" y="394"/>
                  </a:lnTo>
                  <a:lnTo>
                    <a:pt x="338" y="396"/>
                  </a:lnTo>
                  <a:lnTo>
                    <a:pt x="328" y="398"/>
                  </a:lnTo>
                  <a:lnTo>
                    <a:pt x="306" y="418"/>
                  </a:lnTo>
                  <a:lnTo>
                    <a:pt x="290" y="418"/>
                  </a:lnTo>
                  <a:lnTo>
                    <a:pt x="278" y="420"/>
                  </a:lnTo>
                  <a:lnTo>
                    <a:pt x="270" y="422"/>
                  </a:lnTo>
                  <a:lnTo>
                    <a:pt x="262" y="426"/>
                  </a:lnTo>
                  <a:lnTo>
                    <a:pt x="256" y="438"/>
                  </a:lnTo>
                  <a:lnTo>
                    <a:pt x="244" y="438"/>
                  </a:lnTo>
                  <a:lnTo>
                    <a:pt x="228" y="432"/>
                  </a:lnTo>
                  <a:lnTo>
                    <a:pt x="218" y="432"/>
                  </a:lnTo>
                  <a:lnTo>
                    <a:pt x="210" y="436"/>
                  </a:lnTo>
                  <a:lnTo>
                    <a:pt x="198" y="440"/>
                  </a:lnTo>
                  <a:lnTo>
                    <a:pt x="140" y="462"/>
                  </a:lnTo>
                  <a:lnTo>
                    <a:pt x="120" y="464"/>
                  </a:lnTo>
                  <a:lnTo>
                    <a:pt x="104" y="466"/>
                  </a:lnTo>
                  <a:lnTo>
                    <a:pt x="92" y="474"/>
                  </a:lnTo>
                  <a:lnTo>
                    <a:pt x="78" y="486"/>
                  </a:lnTo>
                  <a:lnTo>
                    <a:pt x="76" y="510"/>
                  </a:lnTo>
                  <a:lnTo>
                    <a:pt x="64" y="514"/>
                  </a:lnTo>
                  <a:lnTo>
                    <a:pt x="56" y="520"/>
                  </a:lnTo>
                  <a:lnTo>
                    <a:pt x="52" y="528"/>
                  </a:lnTo>
                  <a:lnTo>
                    <a:pt x="52" y="542"/>
                  </a:lnTo>
                  <a:lnTo>
                    <a:pt x="60" y="548"/>
                  </a:lnTo>
                  <a:lnTo>
                    <a:pt x="72" y="558"/>
                  </a:lnTo>
                  <a:lnTo>
                    <a:pt x="78" y="566"/>
                  </a:lnTo>
                  <a:lnTo>
                    <a:pt x="82" y="572"/>
                  </a:lnTo>
                  <a:lnTo>
                    <a:pt x="86" y="580"/>
                  </a:lnTo>
                  <a:lnTo>
                    <a:pt x="86" y="590"/>
                  </a:lnTo>
                  <a:lnTo>
                    <a:pt x="78" y="594"/>
                  </a:lnTo>
                  <a:lnTo>
                    <a:pt x="68" y="598"/>
                  </a:lnTo>
                  <a:lnTo>
                    <a:pt x="54" y="602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A7DB0B51-727D-47C1-89DA-63D82D121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2077" y="4120313"/>
              <a:ext cx="846117" cy="833759"/>
            </a:xfrm>
            <a:custGeom>
              <a:avLst/>
              <a:gdLst>
                <a:gd name="T0" fmla="*/ 356 w 882"/>
                <a:gd name="T1" fmla="*/ 898 h 932"/>
                <a:gd name="T2" fmla="*/ 352 w 882"/>
                <a:gd name="T3" fmla="*/ 844 h 932"/>
                <a:gd name="T4" fmla="*/ 310 w 882"/>
                <a:gd name="T5" fmla="*/ 844 h 932"/>
                <a:gd name="T6" fmla="*/ 246 w 882"/>
                <a:gd name="T7" fmla="*/ 840 h 932"/>
                <a:gd name="T8" fmla="*/ 208 w 882"/>
                <a:gd name="T9" fmla="*/ 800 h 932"/>
                <a:gd name="T10" fmla="*/ 164 w 882"/>
                <a:gd name="T11" fmla="*/ 782 h 932"/>
                <a:gd name="T12" fmla="*/ 166 w 882"/>
                <a:gd name="T13" fmla="*/ 724 h 932"/>
                <a:gd name="T14" fmla="*/ 138 w 882"/>
                <a:gd name="T15" fmla="*/ 676 h 932"/>
                <a:gd name="T16" fmla="*/ 114 w 882"/>
                <a:gd name="T17" fmla="*/ 616 h 932"/>
                <a:gd name="T18" fmla="*/ 88 w 882"/>
                <a:gd name="T19" fmla="*/ 564 h 932"/>
                <a:gd name="T20" fmla="*/ 16 w 882"/>
                <a:gd name="T21" fmla="*/ 578 h 932"/>
                <a:gd name="T22" fmla="*/ 0 w 882"/>
                <a:gd name="T23" fmla="*/ 490 h 932"/>
                <a:gd name="T24" fmla="*/ 84 w 882"/>
                <a:gd name="T25" fmla="*/ 392 h 932"/>
                <a:gd name="T26" fmla="*/ 120 w 882"/>
                <a:gd name="T27" fmla="*/ 310 h 932"/>
                <a:gd name="T28" fmla="*/ 130 w 882"/>
                <a:gd name="T29" fmla="*/ 236 h 932"/>
                <a:gd name="T30" fmla="*/ 126 w 882"/>
                <a:gd name="T31" fmla="*/ 178 h 932"/>
                <a:gd name="T32" fmla="*/ 104 w 882"/>
                <a:gd name="T33" fmla="*/ 108 h 932"/>
                <a:gd name="T34" fmla="*/ 126 w 882"/>
                <a:gd name="T35" fmla="*/ 52 h 932"/>
                <a:gd name="T36" fmla="*/ 134 w 882"/>
                <a:gd name="T37" fmla="*/ 0 h 932"/>
                <a:gd name="T38" fmla="*/ 170 w 882"/>
                <a:gd name="T39" fmla="*/ 44 h 932"/>
                <a:gd name="T40" fmla="*/ 208 w 882"/>
                <a:gd name="T41" fmla="*/ 100 h 932"/>
                <a:gd name="T42" fmla="*/ 218 w 882"/>
                <a:gd name="T43" fmla="*/ 44 h 932"/>
                <a:gd name="T44" fmla="*/ 252 w 882"/>
                <a:gd name="T45" fmla="*/ 88 h 932"/>
                <a:gd name="T46" fmla="*/ 332 w 882"/>
                <a:gd name="T47" fmla="*/ 148 h 932"/>
                <a:gd name="T48" fmla="*/ 406 w 882"/>
                <a:gd name="T49" fmla="*/ 280 h 932"/>
                <a:gd name="T50" fmla="*/ 400 w 882"/>
                <a:gd name="T51" fmla="*/ 336 h 932"/>
                <a:gd name="T52" fmla="*/ 452 w 882"/>
                <a:gd name="T53" fmla="*/ 370 h 932"/>
                <a:gd name="T54" fmla="*/ 574 w 882"/>
                <a:gd name="T55" fmla="*/ 346 h 932"/>
                <a:gd name="T56" fmla="*/ 586 w 882"/>
                <a:gd name="T57" fmla="*/ 290 h 932"/>
                <a:gd name="T58" fmla="*/ 558 w 882"/>
                <a:gd name="T59" fmla="*/ 230 h 932"/>
                <a:gd name="T60" fmla="*/ 620 w 882"/>
                <a:gd name="T61" fmla="*/ 178 h 932"/>
                <a:gd name="T62" fmla="*/ 606 w 882"/>
                <a:gd name="T63" fmla="*/ 122 h 932"/>
                <a:gd name="T64" fmla="*/ 614 w 882"/>
                <a:gd name="T65" fmla="*/ 104 h 932"/>
                <a:gd name="T66" fmla="*/ 654 w 882"/>
                <a:gd name="T67" fmla="*/ 64 h 932"/>
                <a:gd name="T68" fmla="*/ 712 w 882"/>
                <a:gd name="T69" fmla="*/ 144 h 932"/>
                <a:gd name="T70" fmla="*/ 790 w 882"/>
                <a:gd name="T71" fmla="*/ 128 h 932"/>
                <a:gd name="T72" fmla="*/ 790 w 882"/>
                <a:gd name="T73" fmla="*/ 188 h 932"/>
                <a:gd name="T74" fmla="*/ 752 w 882"/>
                <a:gd name="T75" fmla="*/ 208 h 932"/>
                <a:gd name="T76" fmla="*/ 660 w 882"/>
                <a:gd name="T77" fmla="*/ 204 h 932"/>
                <a:gd name="T78" fmla="*/ 630 w 882"/>
                <a:gd name="T79" fmla="*/ 266 h 932"/>
                <a:gd name="T80" fmla="*/ 652 w 882"/>
                <a:gd name="T81" fmla="*/ 308 h 932"/>
                <a:gd name="T82" fmla="*/ 698 w 882"/>
                <a:gd name="T83" fmla="*/ 300 h 932"/>
                <a:gd name="T84" fmla="*/ 718 w 882"/>
                <a:gd name="T85" fmla="*/ 330 h 932"/>
                <a:gd name="T86" fmla="*/ 692 w 882"/>
                <a:gd name="T87" fmla="*/ 418 h 932"/>
                <a:gd name="T88" fmla="*/ 732 w 882"/>
                <a:gd name="T89" fmla="*/ 472 h 932"/>
                <a:gd name="T90" fmla="*/ 726 w 882"/>
                <a:gd name="T91" fmla="*/ 528 h 932"/>
                <a:gd name="T92" fmla="*/ 828 w 882"/>
                <a:gd name="T93" fmla="*/ 590 h 932"/>
                <a:gd name="T94" fmla="*/ 876 w 882"/>
                <a:gd name="T95" fmla="*/ 606 h 932"/>
                <a:gd name="T96" fmla="*/ 850 w 882"/>
                <a:gd name="T97" fmla="*/ 658 h 932"/>
                <a:gd name="T98" fmla="*/ 784 w 882"/>
                <a:gd name="T99" fmla="*/ 676 h 932"/>
                <a:gd name="T100" fmla="*/ 720 w 882"/>
                <a:gd name="T101" fmla="*/ 734 h 932"/>
                <a:gd name="T102" fmla="*/ 650 w 882"/>
                <a:gd name="T103" fmla="*/ 764 h 932"/>
                <a:gd name="T104" fmla="*/ 612 w 882"/>
                <a:gd name="T105" fmla="*/ 742 h 932"/>
                <a:gd name="T106" fmla="*/ 564 w 882"/>
                <a:gd name="T107" fmla="*/ 760 h 932"/>
                <a:gd name="T108" fmla="*/ 526 w 882"/>
                <a:gd name="T109" fmla="*/ 740 h 932"/>
                <a:gd name="T110" fmla="*/ 482 w 882"/>
                <a:gd name="T111" fmla="*/ 750 h 932"/>
                <a:gd name="T112" fmla="*/ 448 w 882"/>
                <a:gd name="T113" fmla="*/ 768 h 932"/>
                <a:gd name="T114" fmla="*/ 404 w 882"/>
                <a:gd name="T115" fmla="*/ 766 h 932"/>
                <a:gd name="T116" fmla="*/ 410 w 882"/>
                <a:gd name="T117" fmla="*/ 826 h 932"/>
                <a:gd name="T118" fmla="*/ 410 w 882"/>
                <a:gd name="T119" fmla="*/ 872 h 932"/>
                <a:gd name="T120" fmla="*/ 406 w 882"/>
                <a:gd name="T121" fmla="*/ 932 h 9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82"/>
                <a:gd name="T184" fmla="*/ 0 h 932"/>
                <a:gd name="T185" fmla="*/ 882 w 882"/>
                <a:gd name="T186" fmla="*/ 932 h 93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82" h="932">
                  <a:moveTo>
                    <a:pt x="406" y="932"/>
                  </a:moveTo>
                  <a:lnTo>
                    <a:pt x="406" y="932"/>
                  </a:lnTo>
                  <a:lnTo>
                    <a:pt x="392" y="920"/>
                  </a:lnTo>
                  <a:lnTo>
                    <a:pt x="380" y="910"/>
                  </a:lnTo>
                  <a:lnTo>
                    <a:pt x="368" y="904"/>
                  </a:lnTo>
                  <a:lnTo>
                    <a:pt x="356" y="898"/>
                  </a:lnTo>
                  <a:lnTo>
                    <a:pt x="358" y="880"/>
                  </a:lnTo>
                  <a:lnTo>
                    <a:pt x="358" y="866"/>
                  </a:lnTo>
                  <a:lnTo>
                    <a:pt x="356" y="854"/>
                  </a:lnTo>
                  <a:lnTo>
                    <a:pt x="352" y="844"/>
                  </a:lnTo>
                  <a:lnTo>
                    <a:pt x="342" y="836"/>
                  </a:lnTo>
                  <a:lnTo>
                    <a:pt x="332" y="836"/>
                  </a:lnTo>
                  <a:lnTo>
                    <a:pt x="324" y="838"/>
                  </a:lnTo>
                  <a:lnTo>
                    <a:pt x="316" y="840"/>
                  </a:lnTo>
                  <a:lnTo>
                    <a:pt x="310" y="844"/>
                  </a:lnTo>
                  <a:lnTo>
                    <a:pt x="298" y="854"/>
                  </a:lnTo>
                  <a:lnTo>
                    <a:pt x="288" y="866"/>
                  </a:lnTo>
                  <a:lnTo>
                    <a:pt x="260" y="860"/>
                  </a:lnTo>
                  <a:lnTo>
                    <a:pt x="246" y="840"/>
                  </a:lnTo>
                  <a:lnTo>
                    <a:pt x="240" y="832"/>
                  </a:lnTo>
                  <a:lnTo>
                    <a:pt x="234" y="828"/>
                  </a:lnTo>
                  <a:lnTo>
                    <a:pt x="218" y="808"/>
                  </a:lnTo>
                  <a:lnTo>
                    <a:pt x="212" y="802"/>
                  </a:lnTo>
                  <a:lnTo>
                    <a:pt x="208" y="800"/>
                  </a:lnTo>
                  <a:lnTo>
                    <a:pt x="202" y="798"/>
                  </a:lnTo>
                  <a:lnTo>
                    <a:pt x="194" y="798"/>
                  </a:lnTo>
                  <a:lnTo>
                    <a:pt x="172" y="798"/>
                  </a:lnTo>
                  <a:lnTo>
                    <a:pt x="168" y="790"/>
                  </a:lnTo>
                  <a:lnTo>
                    <a:pt x="164" y="782"/>
                  </a:lnTo>
                  <a:lnTo>
                    <a:pt x="162" y="774"/>
                  </a:lnTo>
                  <a:lnTo>
                    <a:pt x="160" y="766"/>
                  </a:lnTo>
                  <a:lnTo>
                    <a:pt x="160" y="752"/>
                  </a:lnTo>
                  <a:lnTo>
                    <a:pt x="160" y="740"/>
                  </a:lnTo>
                  <a:lnTo>
                    <a:pt x="166" y="724"/>
                  </a:lnTo>
                  <a:lnTo>
                    <a:pt x="168" y="708"/>
                  </a:lnTo>
                  <a:lnTo>
                    <a:pt x="166" y="694"/>
                  </a:lnTo>
                  <a:lnTo>
                    <a:pt x="164" y="688"/>
                  </a:lnTo>
                  <a:lnTo>
                    <a:pt x="162" y="682"/>
                  </a:lnTo>
                  <a:lnTo>
                    <a:pt x="138" y="676"/>
                  </a:lnTo>
                  <a:lnTo>
                    <a:pt x="126" y="670"/>
                  </a:lnTo>
                  <a:lnTo>
                    <a:pt x="124" y="668"/>
                  </a:lnTo>
                  <a:lnTo>
                    <a:pt x="124" y="664"/>
                  </a:lnTo>
                  <a:lnTo>
                    <a:pt x="124" y="650"/>
                  </a:lnTo>
                  <a:lnTo>
                    <a:pt x="114" y="616"/>
                  </a:lnTo>
                  <a:lnTo>
                    <a:pt x="102" y="598"/>
                  </a:lnTo>
                  <a:lnTo>
                    <a:pt x="96" y="576"/>
                  </a:lnTo>
                  <a:lnTo>
                    <a:pt x="92" y="568"/>
                  </a:lnTo>
                  <a:lnTo>
                    <a:pt x="88" y="564"/>
                  </a:lnTo>
                  <a:lnTo>
                    <a:pt x="82" y="560"/>
                  </a:lnTo>
                  <a:lnTo>
                    <a:pt x="76" y="558"/>
                  </a:lnTo>
                  <a:lnTo>
                    <a:pt x="58" y="556"/>
                  </a:lnTo>
                  <a:lnTo>
                    <a:pt x="30" y="572"/>
                  </a:lnTo>
                  <a:lnTo>
                    <a:pt x="16" y="578"/>
                  </a:lnTo>
                  <a:lnTo>
                    <a:pt x="4" y="580"/>
                  </a:lnTo>
                  <a:lnTo>
                    <a:pt x="2" y="576"/>
                  </a:lnTo>
                  <a:lnTo>
                    <a:pt x="0" y="490"/>
                  </a:lnTo>
                  <a:lnTo>
                    <a:pt x="16" y="454"/>
                  </a:lnTo>
                  <a:lnTo>
                    <a:pt x="32" y="436"/>
                  </a:lnTo>
                  <a:lnTo>
                    <a:pt x="46" y="422"/>
                  </a:lnTo>
                  <a:lnTo>
                    <a:pt x="62" y="408"/>
                  </a:lnTo>
                  <a:lnTo>
                    <a:pt x="84" y="392"/>
                  </a:lnTo>
                  <a:lnTo>
                    <a:pt x="108" y="370"/>
                  </a:lnTo>
                  <a:lnTo>
                    <a:pt x="110" y="328"/>
                  </a:lnTo>
                  <a:lnTo>
                    <a:pt x="120" y="310"/>
                  </a:lnTo>
                  <a:lnTo>
                    <a:pt x="120" y="288"/>
                  </a:lnTo>
                  <a:lnTo>
                    <a:pt x="120" y="266"/>
                  </a:lnTo>
                  <a:lnTo>
                    <a:pt x="124" y="248"/>
                  </a:lnTo>
                  <a:lnTo>
                    <a:pt x="126" y="240"/>
                  </a:lnTo>
                  <a:lnTo>
                    <a:pt x="130" y="236"/>
                  </a:lnTo>
                  <a:lnTo>
                    <a:pt x="132" y="218"/>
                  </a:lnTo>
                  <a:lnTo>
                    <a:pt x="134" y="204"/>
                  </a:lnTo>
                  <a:lnTo>
                    <a:pt x="132" y="190"/>
                  </a:lnTo>
                  <a:lnTo>
                    <a:pt x="126" y="178"/>
                  </a:lnTo>
                  <a:lnTo>
                    <a:pt x="84" y="142"/>
                  </a:lnTo>
                  <a:lnTo>
                    <a:pt x="84" y="110"/>
                  </a:lnTo>
                  <a:lnTo>
                    <a:pt x="94" y="110"/>
                  </a:lnTo>
                  <a:lnTo>
                    <a:pt x="104" y="108"/>
                  </a:lnTo>
                  <a:lnTo>
                    <a:pt x="126" y="100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64"/>
                  </a:lnTo>
                  <a:lnTo>
                    <a:pt x="126" y="52"/>
                  </a:lnTo>
                  <a:lnTo>
                    <a:pt x="120" y="32"/>
                  </a:lnTo>
                  <a:lnTo>
                    <a:pt x="120" y="22"/>
                  </a:lnTo>
                  <a:lnTo>
                    <a:pt x="118" y="12"/>
                  </a:lnTo>
                  <a:lnTo>
                    <a:pt x="126" y="6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2" y="0"/>
                  </a:lnTo>
                  <a:lnTo>
                    <a:pt x="148" y="4"/>
                  </a:lnTo>
                  <a:lnTo>
                    <a:pt x="154" y="8"/>
                  </a:lnTo>
                  <a:lnTo>
                    <a:pt x="170" y="44"/>
                  </a:lnTo>
                  <a:lnTo>
                    <a:pt x="178" y="66"/>
                  </a:lnTo>
                  <a:lnTo>
                    <a:pt x="184" y="90"/>
                  </a:lnTo>
                  <a:lnTo>
                    <a:pt x="188" y="96"/>
                  </a:lnTo>
                  <a:lnTo>
                    <a:pt x="192" y="98"/>
                  </a:lnTo>
                  <a:lnTo>
                    <a:pt x="208" y="100"/>
                  </a:lnTo>
                  <a:lnTo>
                    <a:pt x="212" y="92"/>
                  </a:lnTo>
                  <a:lnTo>
                    <a:pt x="216" y="86"/>
                  </a:lnTo>
                  <a:lnTo>
                    <a:pt x="218" y="70"/>
                  </a:lnTo>
                  <a:lnTo>
                    <a:pt x="218" y="44"/>
                  </a:lnTo>
                  <a:lnTo>
                    <a:pt x="230" y="34"/>
                  </a:lnTo>
                  <a:lnTo>
                    <a:pt x="236" y="44"/>
                  </a:lnTo>
                  <a:lnTo>
                    <a:pt x="242" y="56"/>
                  </a:lnTo>
                  <a:lnTo>
                    <a:pt x="252" y="88"/>
                  </a:lnTo>
                  <a:lnTo>
                    <a:pt x="268" y="112"/>
                  </a:lnTo>
                  <a:lnTo>
                    <a:pt x="278" y="126"/>
                  </a:lnTo>
                  <a:lnTo>
                    <a:pt x="292" y="142"/>
                  </a:lnTo>
                  <a:lnTo>
                    <a:pt x="332" y="148"/>
                  </a:lnTo>
                  <a:lnTo>
                    <a:pt x="368" y="216"/>
                  </a:lnTo>
                  <a:lnTo>
                    <a:pt x="404" y="264"/>
                  </a:lnTo>
                  <a:lnTo>
                    <a:pt x="406" y="280"/>
                  </a:lnTo>
                  <a:lnTo>
                    <a:pt x="398" y="290"/>
                  </a:lnTo>
                  <a:lnTo>
                    <a:pt x="392" y="298"/>
                  </a:lnTo>
                  <a:lnTo>
                    <a:pt x="390" y="306"/>
                  </a:lnTo>
                  <a:lnTo>
                    <a:pt x="390" y="324"/>
                  </a:lnTo>
                  <a:lnTo>
                    <a:pt x="400" y="336"/>
                  </a:lnTo>
                  <a:lnTo>
                    <a:pt x="408" y="346"/>
                  </a:lnTo>
                  <a:lnTo>
                    <a:pt x="422" y="356"/>
                  </a:lnTo>
                  <a:lnTo>
                    <a:pt x="430" y="358"/>
                  </a:lnTo>
                  <a:lnTo>
                    <a:pt x="440" y="362"/>
                  </a:lnTo>
                  <a:lnTo>
                    <a:pt x="452" y="370"/>
                  </a:lnTo>
                  <a:lnTo>
                    <a:pt x="460" y="376"/>
                  </a:lnTo>
                  <a:lnTo>
                    <a:pt x="472" y="380"/>
                  </a:lnTo>
                  <a:lnTo>
                    <a:pt x="500" y="378"/>
                  </a:lnTo>
                  <a:lnTo>
                    <a:pt x="574" y="346"/>
                  </a:lnTo>
                  <a:lnTo>
                    <a:pt x="580" y="330"/>
                  </a:lnTo>
                  <a:lnTo>
                    <a:pt x="584" y="318"/>
                  </a:lnTo>
                  <a:lnTo>
                    <a:pt x="586" y="304"/>
                  </a:lnTo>
                  <a:lnTo>
                    <a:pt x="586" y="290"/>
                  </a:lnTo>
                  <a:lnTo>
                    <a:pt x="578" y="278"/>
                  </a:lnTo>
                  <a:lnTo>
                    <a:pt x="572" y="272"/>
                  </a:lnTo>
                  <a:lnTo>
                    <a:pt x="558" y="262"/>
                  </a:lnTo>
                  <a:lnTo>
                    <a:pt x="558" y="238"/>
                  </a:lnTo>
                  <a:lnTo>
                    <a:pt x="558" y="230"/>
                  </a:lnTo>
                  <a:lnTo>
                    <a:pt x="564" y="222"/>
                  </a:lnTo>
                  <a:lnTo>
                    <a:pt x="578" y="214"/>
                  </a:lnTo>
                  <a:lnTo>
                    <a:pt x="594" y="204"/>
                  </a:lnTo>
                  <a:lnTo>
                    <a:pt x="608" y="192"/>
                  </a:lnTo>
                  <a:lnTo>
                    <a:pt x="620" y="178"/>
                  </a:lnTo>
                  <a:lnTo>
                    <a:pt x="620" y="152"/>
                  </a:lnTo>
                  <a:lnTo>
                    <a:pt x="616" y="138"/>
                  </a:lnTo>
                  <a:lnTo>
                    <a:pt x="610" y="128"/>
                  </a:lnTo>
                  <a:lnTo>
                    <a:pt x="606" y="122"/>
                  </a:lnTo>
                  <a:lnTo>
                    <a:pt x="600" y="116"/>
                  </a:lnTo>
                  <a:lnTo>
                    <a:pt x="598" y="108"/>
                  </a:lnTo>
                  <a:lnTo>
                    <a:pt x="614" y="104"/>
                  </a:lnTo>
                  <a:lnTo>
                    <a:pt x="622" y="94"/>
                  </a:lnTo>
                  <a:lnTo>
                    <a:pt x="628" y="84"/>
                  </a:lnTo>
                  <a:lnTo>
                    <a:pt x="632" y="72"/>
                  </a:lnTo>
                  <a:lnTo>
                    <a:pt x="636" y="66"/>
                  </a:lnTo>
                  <a:lnTo>
                    <a:pt x="642" y="64"/>
                  </a:lnTo>
                  <a:lnTo>
                    <a:pt x="654" y="64"/>
                  </a:lnTo>
                  <a:lnTo>
                    <a:pt x="672" y="66"/>
                  </a:lnTo>
                  <a:lnTo>
                    <a:pt x="694" y="124"/>
                  </a:lnTo>
                  <a:lnTo>
                    <a:pt x="704" y="136"/>
                  </a:lnTo>
                  <a:lnTo>
                    <a:pt x="712" y="144"/>
                  </a:lnTo>
                  <a:lnTo>
                    <a:pt x="722" y="152"/>
                  </a:lnTo>
                  <a:lnTo>
                    <a:pt x="758" y="152"/>
                  </a:lnTo>
                  <a:lnTo>
                    <a:pt x="774" y="140"/>
                  </a:lnTo>
                  <a:lnTo>
                    <a:pt x="790" y="128"/>
                  </a:lnTo>
                  <a:lnTo>
                    <a:pt x="796" y="138"/>
                  </a:lnTo>
                  <a:lnTo>
                    <a:pt x="796" y="152"/>
                  </a:lnTo>
                  <a:lnTo>
                    <a:pt x="794" y="170"/>
                  </a:lnTo>
                  <a:lnTo>
                    <a:pt x="790" y="188"/>
                  </a:lnTo>
                  <a:lnTo>
                    <a:pt x="786" y="196"/>
                  </a:lnTo>
                  <a:lnTo>
                    <a:pt x="780" y="204"/>
                  </a:lnTo>
                  <a:lnTo>
                    <a:pt x="766" y="208"/>
                  </a:lnTo>
                  <a:lnTo>
                    <a:pt x="752" y="208"/>
                  </a:lnTo>
                  <a:lnTo>
                    <a:pt x="720" y="192"/>
                  </a:lnTo>
                  <a:lnTo>
                    <a:pt x="694" y="192"/>
                  </a:lnTo>
                  <a:lnTo>
                    <a:pt x="676" y="196"/>
                  </a:lnTo>
                  <a:lnTo>
                    <a:pt x="668" y="198"/>
                  </a:lnTo>
                  <a:lnTo>
                    <a:pt x="660" y="204"/>
                  </a:lnTo>
                  <a:lnTo>
                    <a:pt x="642" y="218"/>
                  </a:lnTo>
                  <a:lnTo>
                    <a:pt x="630" y="236"/>
                  </a:lnTo>
                  <a:lnTo>
                    <a:pt x="630" y="256"/>
                  </a:lnTo>
                  <a:lnTo>
                    <a:pt x="630" y="266"/>
                  </a:lnTo>
                  <a:lnTo>
                    <a:pt x="636" y="280"/>
                  </a:lnTo>
                  <a:lnTo>
                    <a:pt x="638" y="290"/>
                  </a:lnTo>
                  <a:lnTo>
                    <a:pt x="642" y="296"/>
                  </a:lnTo>
                  <a:lnTo>
                    <a:pt x="646" y="302"/>
                  </a:lnTo>
                  <a:lnTo>
                    <a:pt x="652" y="308"/>
                  </a:lnTo>
                  <a:lnTo>
                    <a:pt x="658" y="310"/>
                  </a:lnTo>
                  <a:lnTo>
                    <a:pt x="666" y="308"/>
                  </a:lnTo>
                  <a:lnTo>
                    <a:pt x="676" y="304"/>
                  </a:lnTo>
                  <a:lnTo>
                    <a:pt x="692" y="302"/>
                  </a:lnTo>
                  <a:lnTo>
                    <a:pt x="698" y="300"/>
                  </a:lnTo>
                  <a:lnTo>
                    <a:pt x="706" y="300"/>
                  </a:lnTo>
                  <a:lnTo>
                    <a:pt x="710" y="304"/>
                  </a:lnTo>
                  <a:lnTo>
                    <a:pt x="714" y="308"/>
                  </a:lnTo>
                  <a:lnTo>
                    <a:pt x="716" y="318"/>
                  </a:lnTo>
                  <a:lnTo>
                    <a:pt x="718" y="330"/>
                  </a:lnTo>
                  <a:lnTo>
                    <a:pt x="704" y="378"/>
                  </a:lnTo>
                  <a:lnTo>
                    <a:pt x="696" y="390"/>
                  </a:lnTo>
                  <a:lnTo>
                    <a:pt x="690" y="400"/>
                  </a:lnTo>
                  <a:lnTo>
                    <a:pt x="690" y="410"/>
                  </a:lnTo>
                  <a:lnTo>
                    <a:pt x="692" y="418"/>
                  </a:lnTo>
                  <a:lnTo>
                    <a:pt x="698" y="426"/>
                  </a:lnTo>
                  <a:lnTo>
                    <a:pt x="706" y="432"/>
                  </a:lnTo>
                  <a:lnTo>
                    <a:pt x="718" y="438"/>
                  </a:lnTo>
                  <a:lnTo>
                    <a:pt x="734" y="444"/>
                  </a:lnTo>
                  <a:lnTo>
                    <a:pt x="732" y="472"/>
                  </a:lnTo>
                  <a:lnTo>
                    <a:pt x="730" y="486"/>
                  </a:lnTo>
                  <a:lnTo>
                    <a:pt x="724" y="502"/>
                  </a:lnTo>
                  <a:lnTo>
                    <a:pt x="724" y="510"/>
                  </a:lnTo>
                  <a:lnTo>
                    <a:pt x="724" y="520"/>
                  </a:lnTo>
                  <a:lnTo>
                    <a:pt x="726" y="528"/>
                  </a:lnTo>
                  <a:lnTo>
                    <a:pt x="730" y="536"/>
                  </a:lnTo>
                  <a:lnTo>
                    <a:pt x="760" y="572"/>
                  </a:lnTo>
                  <a:lnTo>
                    <a:pt x="828" y="590"/>
                  </a:lnTo>
                  <a:lnTo>
                    <a:pt x="836" y="596"/>
                  </a:lnTo>
                  <a:lnTo>
                    <a:pt x="842" y="600"/>
                  </a:lnTo>
                  <a:lnTo>
                    <a:pt x="850" y="604"/>
                  </a:lnTo>
                  <a:lnTo>
                    <a:pt x="876" y="606"/>
                  </a:lnTo>
                  <a:lnTo>
                    <a:pt x="882" y="628"/>
                  </a:lnTo>
                  <a:lnTo>
                    <a:pt x="876" y="636"/>
                  </a:lnTo>
                  <a:lnTo>
                    <a:pt x="872" y="644"/>
                  </a:lnTo>
                  <a:lnTo>
                    <a:pt x="850" y="658"/>
                  </a:lnTo>
                  <a:lnTo>
                    <a:pt x="832" y="666"/>
                  </a:lnTo>
                  <a:lnTo>
                    <a:pt x="818" y="666"/>
                  </a:lnTo>
                  <a:lnTo>
                    <a:pt x="806" y="668"/>
                  </a:lnTo>
                  <a:lnTo>
                    <a:pt x="794" y="672"/>
                  </a:lnTo>
                  <a:lnTo>
                    <a:pt x="784" y="676"/>
                  </a:lnTo>
                  <a:lnTo>
                    <a:pt x="764" y="686"/>
                  </a:lnTo>
                  <a:lnTo>
                    <a:pt x="744" y="700"/>
                  </a:lnTo>
                  <a:lnTo>
                    <a:pt x="736" y="716"/>
                  </a:lnTo>
                  <a:lnTo>
                    <a:pt x="728" y="726"/>
                  </a:lnTo>
                  <a:lnTo>
                    <a:pt x="720" y="734"/>
                  </a:lnTo>
                  <a:lnTo>
                    <a:pt x="682" y="734"/>
                  </a:lnTo>
                  <a:lnTo>
                    <a:pt x="662" y="756"/>
                  </a:lnTo>
                  <a:lnTo>
                    <a:pt x="656" y="760"/>
                  </a:lnTo>
                  <a:lnTo>
                    <a:pt x="650" y="764"/>
                  </a:lnTo>
                  <a:lnTo>
                    <a:pt x="642" y="766"/>
                  </a:lnTo>
                  <a:lnTo>
                    <a:pt x="636" y="766"/>
                  </a:lnTo>
                  <a:lnTo>
                    <a:pt x="628" y="754"/>
                  </a:lnTo>
                  <a:lnTo>
                    <a:pt x="620" y="746"/>
                  </a:lnTo>
                  <a:lnTo>
                    <a:pt x="612" y="742"/>
                  </a:lnTo>
                  <a:lnTo>
                    <a:pt x="604" y="742"/>
                  </a:lnTo>
                  <a:lnTo>
                    <a:pt x="596" y="744"/>
                  </a:lnTo>
                  <a:lnTo>
                    <a:pt x="588" y="748"/>
                  </a:lnTo>
                  <a:lnTo>
                    <a:pt x="574" y="758"/>
                  </a:lnTo>
                  <a:lnTo>
                    <a:pt x="564" y="760"/>
                  </a:lnTo>
                  <a:lnTo>
                    <a:pt x="556" y="760"/>
                  </a:lnTo>
                  <a:lnTo>
                    <a:pt x="548" y="758"/>
                  </a:lnTo>
                  <a:lnTo>
                    <a:pt x="544" y="756"/>
                  </a:lnTo>
                  <a:lnTo>
                    <a:pt x="534" y="748"/>
                  </a:lnTo>
                  <a:lnTo>
                    <a:pt x="526" y="740"/>
                  </a:lnTo>
                  <a:lnTo>
                    <a:pt x="514" y="738"/>
                  </a:lnTo>
                  <a:lnTo>
                    <a:pt x="506" y="738"/>
                  </a:lnTo>
                  <a:lnTo>
                    <a:pt x="498" y="738"/>
                  </a:lnTo>
                  <a:lnTo>
                    <a:pt x="492" y="742"/>
                  </a:lnTo>
                  <a:lnTo>
                    <a:pt x="486" y="746"/>
                  </a:lnTo>
                  <a:lnTo>
                    <a:pt x="482" y="750"/>
                  </a:lnTo>
                  <a:lnTo>
                    <a:pt x="474" y="764"/>
                  </a:lnTo>
                  <a:lnTo>
                    <a:pt x="468" y="768"/>
                  </a:lnTo>
                  <a:lnTo>
                    <a:pt x="462" y="770"/>
                  </a:lnTo>
                  <a:lnTo>
                    <a:pt x="454" y="770"/>
                  </a:lnTo>
                  <a:lnTo>
                    <a:pt x="448" y="768"/>
                  </a:lnTo>
                  <a:lnTo>
                    <a:pt x="436" y="762"/>
                  </a:lnTo>
                  <a:lnTo>
                    <a:pt x="430" y="756"/>
                  </a:lnTo>
                  <a:lnTo>
                    <a:pt x="414" y="756"/>
                  </a:lnTo>
                  <a:lnTo>
                    <a:pt x="404" y="766"/>
                  </a:lnTo>
                  <a:lnTo>
                    <a:pt x="398" y="774"/>
                  </a:lnTo>
                  <a:lnTo>
                    <a:pt x="396" y="784"/>
                  </a:lnTo>
                  <a:lnTo>
                    <a:pt x="394" y="802"/>
                  </a:lnTo>
                  <a:lnTo>
                    <a:pt x="402" y="814"/>
                  </a:lnTo>
                  <a:lnTo>
                    <a:pt x="410" y="826"/>
                  </a:lnTo>
                  <a:lnTo>
                    <a:pt x="412" y="832"/>
                  </a:lnTo>
                  <a:lnTo>
                    <a:pt x="412" y="840"/>
                  </a:lnTo>
                  <a:lnTo>
                    <a:pt x="412" y="850"/>
                  </a:lnTo>
                  <a:lnTo>
                    <a:pt x="410" y="860"/>
                  </a:lnTo>
                  <a:lnTo>
                    <a:pt x="410" y="872"/>
                  </a:lnTo>
                  <a:lnTo>
                    <a:pt x="414" y="886"/>
                  </a:lnTo>
                  <a:lnTo>
                    <a:pt x="416" y="902"/>
                  </a:lnTo>
                  <a:lnTo>
                    <a:pt x="420" y="922"/>
                  </a:lnTo>
                  <a:lnTo>
                    <a:pt x="412" y="928"/>
                  </a:lnTo>
                  <a:lnTo>
                    <a:pt x="406" y="932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4B0CFB6C-3322-4319-9783-85CFE129A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3891" y="4419106"/>
              <a:ext cx="717570" cy="499181"/>
            </a:xfrm>
            <a:custGeom>
              <a:avLst/>
              <a:gdLst>
                <a:gd name="T0" fmla="*/ 450 w 748"/>
                <a:gd name="T1" fmla="*/ 540 h 558"/>
                <a:gd name="T2" fmla="*/ 440 w 748"/>
                <a:gd name="T3" fmla="*/ 532 h 558"/>
                <a:gd name="T4" fmla="*/ 422 w 748"/>
                <a:gd name="T5" fmla="*/ 516 h 558"/>
                <a:gd name="T6" fmla="*/ 406 w 748"/>
                <a:gd name="T7" fmla="*/ 508 h 558"/>
                <a:gd name="T8" fmla="*/ 390 w 748"/>
                <a:gd name="T9" fmla="*/ 536 h 558"/>
                <a:gd name="T10" fmla="*/ 280 w 748"/>
                <a:gd name="T11" fmla="*/ 532 h 558"/>
                <a:gd name="T12" fmla="*/ 218 w 748"/>
                <a:gd name="T13" fmla="*/ 498 h 558"/>
                <a:gd name="T14" fmla="*/ 204 w 748"/>
                <a:gd name="T15" fmla="*/ 478 h 558"/>
                <a:gd name="T16" fmla="*/ 212 w 748"/>
                <a:gd name="T17" fmla="*/ 432 h 558"/>
                <a:gd name="T18" fmla="*/ 188 w 748"/>
                <a:gd name="T19" fmla="*/ 390 h 558"/>
                <a:gd name="T20" fmla="*/ 142 w 748"/>
                <a:gd name="T21" fmla="*/ 382 h 558"/>
                <a:gd name="T22" fmla="*/ 82 w 748"/>
                <a:gd name="T23" fmla="*/ 368 h 558"/>
                <a:gd name="T24" fmla="*/ 104 w 748"/>
                <a:gd name="T25" fmla="*/ 342 h 558"/>
                <a:gd name="T26" fmla="*/ 140 w 748"/>
                <a:gd name="T27" fmla="*/ 316 h 558"/>
                <a:gd name="T28" fmla="*/ 142 w 748"/>
                <a:gd name="T29" fmla="*/ 262 h 558"/>
                <a:gd name="T30" fmla="*/ 102 w 748"/>
                <a:gd name="T31" fmla="*/ 252 h 558"/>
                <a:gd name="T32" fmla="*/ 20 w 748"/>
                <a:gd name="T33" fmla="*/ 222 h 558"/>
                <a:gd name="T34" fmla="*/ 0 w 748"/>
                <a:gd name="T35" fmla="*/ 192 h 558"/>
                <a:gd name="T36" fmla="*/ 22 w 748"/>
                <a:gd name="T37" fmla="*/ 162 h 558"/>
                <a:gd name="T38" fmla="*/ 62 w 748"/>
                <a:gd name="T39" fmla="*/ 154 h 558"/>
                <a:gd name="T40" fmla="*/ 120 w 748"/>
                <a:gd name="T41" fmla="*/ 190 h 558"/>
                <a:gd name="T42" fmla="*/ 156 w 748"/>
                <a:gd name="T43" fmla="*/ 192 h 558"/>
                <a:gd name="T44" fmla="*/ 206 w 748"/>
                <a:gd name="T45" fmla="*/ 156 h 558"/>
                <a:gd name="T46" fmla="*/ 240 w 748"/>
                <a:gd name="T47" fmla="*/ 98 h 558"/>
                <a:gd name="T48" fmla="*/ 274 w 748"/>
                <a:gd name="T49" fmla="*/ 110 h 558"/>
                <a:gd name="T50" fmla="*/ 308 w 748"/>
                <a:gd name="T51" fmla="*/ 128 h 558"/>
                <a:gd name="T52" fmla="*/ 342 w 748"/>
                <a:gd name="T53" fmla="*/ 134 h 558"/>
                <a:gd name="T54" fmla="*/ 410 w 748"/>
                <a:gd name="T55" fmla="*/ 100 h 558"/>
                <a:gd name="T56" fmla="*/ 442 w 748"/>
                <a:gd name="T57" fmla="*/ 78 h 558"/>
                <a:gd name="T58" fmla="*/ 470 w 748"/>
                <a:gd name="T59" fmla="*/ 52 h 558"/>
                <a:gd name="T60" fmla="*/ 514 w 748"/>
                <a:gd name="T61" fmla="*/ 38 h 558"/>
                <a:gd name="T62" fmla="*/ 588 w 748"/>
                <a:gd name="T63" fmla="*/ 10 h 558"/>
                <a:gd name="T64" fmla="*/ 632 w 748"/>
                <a:gd name="T65" fmla="*/ 0 h 558"/>
                <a:gd name="T66" fmla="*/ 672 w 748"/>
                <a:gd name="T67" fmla="*/ 54 h 558"/>
                <a:gd name="T68" fmla="*/ 640 w 748"/>
                <a:gd name="T69" fmla="*/ 112 h 558"/>
                <a:gd name="T70" fmla="*/ 642 w 748"/>
                <a:gd name="T71" fmla="*/ 142 h 558"/>
                <a:gd name="T72" fmla="*/ 682 w 748"/>
                <a:gd name="T73" fmla="*/ 172 h 558"/>
                <a:gd name="T74" fmla="*/ 734 w 748"/>
                <a:gd name="T75" fmla="*/ 180 h 558"/>
                <a:gd name="T76" fmla="*/ 748 w 748"/>
                <a:gd name="T77" fmla="*/ 220 h 558"/>
                <a:gd name="T78" fmla="*/ 734 w 748"/>
                <a:gd name="T79" fmla="*/ 254 h 558"/>
                <a:gd name="T80" fmla="*/ 722 w 748"/>
                <a:gd name="T81" fmla="*/ 264 h 558"/>
                <a:gd name="T82" fmla="*/ 712 w 748"/>
                <a:gd name="T83" fmla="*/ 312 h 558"/>
                <a:gd name="T84" fmla="*/ 688 w 748"/>
                <a:gd name="T85" fmla="*/ 346 h 558"/>
                <a:gd name="T86" fmla="*/ 672 w 748"/>
                <a:gd name="T87" fmla="*/ 360 h 558"/>
                <a:gd name="T88" fmla="*/ 634 w 748"/>
                <a:gd name="T89" fmla="*/ 406 h 558"/>
                <a:gd name="T90" fmla="*/ 614 w 748"/>
                <a:gd name="T91" fmla="*/ 424 h 558"/>
                <a:gd name="T92" fmla="*/ 586 w 748"/>
                <a:gd name="T93" fmla="*/ 448 h 558"/>
                <a:gd name="T94" fmla="*/ 570 w 748"/>
                <a:gd name="T95" fmla="*/ 468 h 558"/>
                <a:gd name="T96" fmla="*/ 566 w 748"/>
                <a:gd name="T97" fmla="*/ 474 h 558"/>
                <a:gd name="T98" fmla="*/ 546 w 748"/>
                <a:gd name="T99" fmla="*/ 484 h 558"/>
                <a:gd name="T100" fmla="*/ 518 w 748"/>
                <a:gd name="T101" fmla="*/ 534 h 558"/>
                <a:gd name="T102" fmla="*/ 466 w 748"/>
                <a:gd name="T103" fmla="*/ 558 h 55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748"/>
                <a:gd name="T157" fmla="*/ 0 h 558"/>
                <a:gd name="T158" fmla="*/ 748 w 748"/>
                <a:gd name="T159" fmla="*/ 558 h 55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748" h="558">
                  <a:moveTo>
                    <a:pt x="450" y="558"/>
                  </a:moveTo>
                  <a:lnTo>
                    <a:pt x="450" y="558"/>
                  </a:lnTo>
                  <a:lnTo>
                    <a:pt x="450" y="540"/>
                  </a:lnTo>
                  <a:lnTo>
                    <a:pt x="446" y="540"/>
                  </a:lnTo>
                  <a:lnTo>
                    <a:pt x="444" y="538"/>
                  </a:lnTo>
                  <a:lnTo>
                    <a:pt x="440" y="532"/>
                  </a:lnTo>
                  <a:lnTo>
                    <a:pt x="428" y="530"/>
                  </a:lnTo>
                  <a:lnTo>
                    <a:pt x="426" y="522"/>
                  </a:lnTo>
                  <a:lnTo>
                    <a:pt x="422" y="516"/>
                  </a:lnTo>
                  <a:lnTo>
                    <a:pt x="418" y="510"/>
                  </a:lnTo>
                  <a:lnTo>
                    <a:pt x="414" y="508"/>
                  </a:lnTo>
                  <a:lnTo>
                    <a:pt x="410" y="508"/>
                  </a:lnTo>
                  <a:lnTo>
                    <a:pt x="406" y="508"/>
                  </a:lnTo>
                  <a:lnTo>
                    <a:pt x="396" y="510"/>
                  </a:lnTo>
                  <a:lnTo>
                    <a:pt x="390" y="536"/>
                  </a:lnTo>
                  <a:lnTo>
                    <a:pt x="322" y="540"/>
                  </a:lnTo>
                  <a:lnTo>
                    <a:pt x="280" y="532"/>
                  </a:lnTo>
                  <a:lnTo>
                    <a:pt x="246" y="528"/>
                  </a:lnTo>
                  <a:lnTo>
                    <a:pt x="218" y="498"/>
                  </a:lnTo>
                  <a:lnTo>
                    <a:pt x="208" y="478"/>
                  </a:lnTo>
                  <a:lnTo>
                    <a:pt x="204" y="478"/>
                  </a:lnTo>
                  <a:lnTo>
                    <a:pt x="200" y="464"/>
                  </a:lnTo>
                  <a:lnTo>
                    <a:pt x="202" y="452"/>
                  </a:lnTo>
                  <a:lnTo>
                    <a:pt x="206" y="442"/>
                  </a:lnTo>
                  <a:lnTo>
                    <a:pt x="212" y="432"/>
                  </a:lnTo>
                  <a:lnTo>
                    <a:pt x="212" y="406"/>
                  </a:lnTo>
                  <a:lnTo>
                    <a:pt x="188" y="390"/>
                  </a:lnTo>
                  <a:lnTo>
                    <a:pt x="188" y="384"/>
                  </a:lnTo>
                  <a:lnTo>
                    <a:pt x="142" y="382"/>
                  </a:lnTo>
                  <a:lnTo>
                    <a:pt x="104" y="378"/>
                  </a:lnTo>
                  <a:lnTo>
                    <a:pt x="82" y="368"/>
                  </a:lnTo>
                  <a:lnTo>
                    <a:pt x="72" y="344"/>
                  </a:lnTo>
                  <a:lnTo>
                    <a:pt x="104" y="342"/>
                  </a:lnTo>
                  <a:lnTo>
                    <a:pt x="112" y="338"/>
                  </a:lnTo>
                  <a:lnTo>
                    <a:pt x="122" y="332"/>
                  </a:lnTo>
                  <a:lnTo>
                    <a:pt x="140" y="316"/>
                  </a:lnTo>
                  <a:lnTo>
                    <a:pt x="148" y="300"/>
                  </a:lnTo>
                  <a:lnTo>
                    <a:pt x="150" y="286"/>
                  </a:lnTo>
                  <a:lnTo>
                    <a:pt x="148" y="274"/>
                  </a:lnTo>
                  <a:lnTo>
                    <a:pt x="142" y="262"/>
                  </a:lnTo>
                  <a:lnTo>
                    <a:pt x="114" y="260"/>
                  </a:lnTo>
                  <a:lnTo>
                    <a:pt x="102" y="252"/>
                  </a:lnTo>
                  <a:lnTo>
                    <a:pt x="88" y="246"/>
                  </a:lnTo>
                  <a:lnTo>
                    <a:pt x="64" y="238"/>
                  </a:lnTo>
                  <a:lnTo>
                    <a:pt x="40" y="230"/>
                  </a:lnTo>
                  <a:lnTo>
                    <a:pt x="20" y="222"/>
                  </a:lnTo>
                  <a:lnTo>
                    <a:pt x="6" y="204"/>
                  </a:lnTo>
                  <a:lnTo>
                    <a:pt x="2" y="196"/>
                  </a:lnTo>
                  <a:lnTo>
                    <a:pt x="0" y="192"/>
                  </a:lnTo>
                  <a:lnTo>
                    <a:pt x="12" y="174"/>
                  </a:lnTo>
                  <a:lnTo>
                    <a:pt x="18" y="166"/>
                  </a:lnTo>
                  <a:lnTo>
                    <a:pt x="22" y="162"/>
                  </a:lnTo>
                  <a:lnTo>
                    <a:pt x="30" y="158"/>
                  </a:lnTo>
                  <a:lnTo>
                    <a:pt x="36" y="156"/>
                  </a:lnTo>
                  <a:lnTo>
                    <a:pt x="48" y="154"/>
                  </a:lnTo>
                  <a:lnTo>
                    <a:pt x="62" y="154"/>
                  </a:lnTo>
                  <a:lnTo>
                    <a:pt x="90" y="164"/>
                  </a:lnTo>
                  <a:lnTo>
                    <a:pt x="120" y="190"/>
                  </a:lnTo>
                  <a:lnTo>
                    <a:pt x="130" y="192"/>
                  </a:lnTo>
                  <a:lnTo>
                    <a:pt x="142" y="192"/>
                  </a:lnTo>
                  <a:lnTo>
                    <a:pt x="156" y="192"/>
                  </a:lnTo>
                  <a:lnTo>
                    <a:pt x="172" y="190"/>
                  </a:lnTo>
                  <a:lnTo>
                    <a:pt x="188" y="174"/>
                  </a:lnTo>
                  <a:lnTo>
                    <a:pt x="206" y="156"/>
                  </a:lnTo>
                  <a:lnTo>
                    <a:pt x="222" y="136"/>
                  </a:lnTo>
                  <a:lnTo>
                    <a:pt x="238" y="120"/>
                  </a:lnTo>
                  <a:lnTo>
                    <a:pt x="240" y="98"/>
                  </a:lnTo>
                  <a:lnTo>
                    <a:pt x="264" y="96"/>
                  </a:lnTo>
                  <a:lnTo>
                    <a:pt x="274" y="110"/>
                  </a:lnTo>
                  <a:lnTo>
                    <a:pt x="284" y="114"/>
                  </a:lnTo>
                  <a:lnTo>
                    <a:pt x="294" y="120"/>
                  </a:lnTo>
                  <a:lnTo>
                    <a:pt x="308" y="128"/>
                  </a:lnTo>
                  <a:lnTo>
                    <a:pt x="324" y="134"/>
                  </a:lnTo>
                  <a:lnTo>
                    <a:pt x="342" y="134"/>
                  </a:lnTo>
                  <a:lnTo>
                    <a:pt x="384" y="120"/>
                  </a:lnTo>
                  <a:lnTo>
                    <a:pt x="398" y="108"/>
                  </a:lnTo>
                  <a:lnTo>
                    <a:pt x="410" y="100"/>
                  </a:lnTo>
                  <a:lnTo>
                    <a:pt x="422" y="92"/>
                  </a:lnTo>
                  <a:lnTo>
                    <a:pt x="438" y="84"/>
                  </a:lnTo>
                  <a:lnTo>
                    <a:pt x="442" y="78"/>
                  </a:lnTo>
                  <a:lnTo>
                    <a:pt x="450" y="72"/>
                  </a:lnTo>
                  <a:lnTo>
                    <a:pt x="462" y="56"/>
                  </a:lnTo>
                  <a:lnTo>
                    <a:pt x="470" y="52"/>
                  </a:lnTo>
                  <a:lnTo>
                    <a:pt x="476" y="46"/>
                  </a:lnTo>
                  <a:lnTo>
                    <a:pt x="494" y="40"/>
                  </a:lnTo>
                  <a:lnTo>
                    <a:pt x="514" y="38"/>
                  </a:lnTo>
                  <a:lnTo>
                    <a:pt x="550" y="36"/>
                  </a:lnTo>
                  <a:lnTo>
                    <a:pt x="570" y="22"/>
                  </a:lnTo>
                  <a:lnTo>
                    <a:pt x="588" y="10"/>
                  </a:lnTo>
                  <a:lnTo>
                    <a:pt x="596" y="6"/>
                  </a:lnTo>
                  <a:lnTo>
                    <a:pt x="606" y="2"/>
                  </a:lnTo>
                  <a:lnTo>
                    <a:pt x="618" y="0"/>
                  </a:lnTo>
                  <a:lnTo>
                    <a:pt x="632" y="0"/>
                  </a:lnTo>
                  <a:lnTo>
                    <a:pt x="654" y="36"/>
                  </a:lnTo>
                  <a:lnTo>
                    <a:pt x="672" y="54"/>
                  </a:lnTo>
                  <a:lnTo>
                    <a:pt x="656" y="82"/>
                  </a:lnTo>
                  <a:lnTo>
                    <a:pt x="646" y="96"/>
                  </a:lnTo>
                  <a:lnTo>
                    <a:pt x="640" y="112"/>
                  </a:lnTo>
                  <a:lnTo>
                    <a:pt x="638" y="140"/>
                  </a:lnTo>
                  <a:lnTo>
                    <a:pt x="642" y="142"/>
                  </a:lnTo>
                  <a:lnTo>
                    <a:pt x="650" y="142"/>
                  </a:lnTo>
                  <a:lnTo>
                    <a:pt x="672" y="142"/>
                  </a:lnTo>
                  <a:lnTo>
                    <a:pt x="682" y="172"/>
                  </a:lnTo>
                  <a:lnTo>
                    <a:pt x="690" y="184"/>
                  </a:lnTo>
                  <a:lnTo>
                    <a:pt x="734" y="180"/>
                  </a:lnTo>
                  <a:lnTo>
                    <a:pt x="740" y="190"/>
                  </a:lnTo>
                  <a:lnTo>
                    <a:pt x="744" y="204"/>
                  </a:lnTo>
                  <a:lnTo>
                    <a:pt x="748" y="220"/>
                  </a:lnTo>
                  <a:lnTo>
                    <a:pt x="748" y="238"/>
                  </a:lnTo>
                  <a:lnTo>
                    <a:pt x="740" y="248"/>
                  </a:lnTo>
                  <a:lnTo>
                    <a:pt x="734" y="254"/>
                  </a:lnTo>
                  <a:lnTo>
                    <a:pt x="726" y="258"/>
                  </a:lnTo>
                  <a:lnTo>
                    <a:pt x="724" y="262"/>
                  </a:lnTo>
                  <a:lnTo>
                    <a:pt x="722" y="264"/>
                  </a:lnTo>
                  <a:lnTo>
                    <a:pt x="718" y="266"/>
                  </a:lnTo>
                  <a:lnTo>
                    <a:pt x="712" y="312"/>
                  </a:lnTo>
                  <a:lnTo>
                    <a:pt x="706" y="324"/>
                  </a:lnTo>
                  <a:lnTo>
                    <a:pt x="700" y="338"/>
                  </a:lnTo>
                  <a:lnTo>
                    <a:pt x="688" y="346"/>
                  </a:lnTo>
                  <a:lnTo>
                    <a:pt x="682" y="350"/>
                  </a:lnTo>
                  <a:lnTo>
                    <a:pt x="682" y="356"/>
                  </a:lnTo>
                  <a:lnTo>
                    <a:pt x="672" y="360"/>
                  </a:lnTo>
                  <a:lnTo>
                    <a:pt x="664" y="366"/>
                  </a:lnTo>
                  <a:lnTo>
                    <a:pt x="656" y="376"/>
                  </a:lnTo>
                  <a:lnTo>
                    <a:pt x="648" y="386"/>
                  </a:lnTo>
                  <a:lnTo>
                    <a:pt x="634" y="406"/>
                  </a:lnTo>
                  <a:lnTo>
                    <a:pt x="626" y="414"/>
                  </a:lnTo>
                  <a:lnTo>
                    <a:pt x="616" y="420"/>
                  </a:lnTo>
                  <a:lnTo>
                    <a:pt x="614" y="424"/>
                  </a:lnTo>
                  <a:lnTo>
                    <a:pt x="610" y="428"/>
                  </a:lnTo>
                  <a:lnTo>
                    <a:pt x="600" y="434"/>
                  </a:lnTo>
                  <a:lnTo>
                    <a:pt x="586" y="448"/>
                  </a:lnTo>
                  <a:lnTo>
                    <a:pt x="572" y="464"/>
                  </a:lnTo>
                  <a:lnTo>
                    <a:pt x="570" y="466"/>
                  </a:lnTo>
                  <a:lnTo>
                    <a:pt x="570" y="468"/>
                  </a:lnTo>
                  <a:lnTo>
                    <a:pt x="566" y="468"/>
                  </a:lnTo>
                  <a:lnTo>
                    <a:pt x="566" y="474"/>
                  </a:lnTo>
                  <a:lnTo>
                    <a:pt x="560" y="474"/>
                  </a:lnTo>
                  <a:lnTo>
                    <a:pt x="556" y="476"/>
                  </a:lnTo>
                  <a:lnTo>
                    <a:pt x="546" y="484"/>
                  </a:lnTo>
                  <a:lnTo>
                    <a:pt x="532" y="500"/>
                  </a:lnTo>
                  <a:lnTo>
                    <a:pt x="518" y="534"/>
                  </a:lnTo>
                  <a:lnTo>
                    <a:pt x="502" y="538"/>
                  </a:lnTo>
                  <a:lnTo>
                    <a:pt x="488" y="544"/>
                  </a:lnTo>
                  <a:lnTo>
                    <a:pt x="478" y="550"/>
                  </a:lnTo>
                  <a:lnTo>
                    <a:pt x="466" y="558"/>
                  </a:lnTo>
                  <a:lnTo>
                    <a:pt x="450" y="558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1ACAB060-2415-4970-840D-A44291D41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6293" y="4152518"/>
              <a:ext cx="397158" cy="481290"/>
            </a:xfrm>
            <a:custGeom>
              <a:avLst/>
              <a:gdLst>
                <a:gd name="T0" fmla="*/ 136 w 414"/>
                <a:gd name="T1" fmla="*/ 532 h 538"/>
                <a:gd name="T2" fmla="*/ 122 w 414"/>
                <a:gd name="T3" fmla="*/ 508 h 538"/>
                <a:gd name="T4" fmla="*/ 116 w 414"/>
                <a:gd name="T5" fmla="*/ 498 h 538"/>
                <a:gd name="T6" fmla="*/ 58 w 414"/>
                <a:gd name="T7" fmla="*/ 426 h 538"/>
                <a:gd name="T8" fmla="*/ 12 w 414"/>
                <a:gd name="T9" fmla="*/ 420 h 538"/>
                <a:gd name="T10" fmla="*/ 0 w 414"/>
                <a:gd name="T11" fmla="*/ 402 h 538"/>
                <a:gd name="T12" fmla="*/ 6 w 414"/>
                <a:gd name="T13" fmla="*/ 360 h 538"/>
                <a:gd name="T14" fmla="*/ 10 w 414"/>
                <a:gd name="T15" fmla="*/ 332 h 538"/>
                <a:gd name="T16" fmla="*/ 8 w 414"/>
                <a:gd name="T17" fmla="*/ 306 h 538"/>
                <a:gd name="T18" fmla="*/ 44 w 414"/>
                <a:gd name="T19" fmla="*/ 246 h 538"/>
                <a:gd name="T20" fmla="*/ 42 w 414"/>
                <a:gd name="T21" fmla="*/ 200 h 538"/>
                <a:gd name="T22" fmla="*/ 46 w 414"/>
                <a:gd name="T23" fmla="*/ 190 h 538"/>
                <a:gd name="T24" fmla="*/ 74 w 414"/>
                <a:gd name="T25" fmla="*/ 174 h 538"/>
                <a:gd name="T26" fmla="*/ 102 w 414"/>
                <a:gd name="T27" fmla="*/ 134 h 538"/>
                <a:gd name="T28" fmla="*/ 102 w 414"/>
                <a:gd name="T29" fmla="*/ 116 h 538"/>
                <a:gd name="T30" fmla="*/ 92 w 414"/>
                <a:gd name="T31" fmla="*/ 88 h 538"/>
                <a:gd name="T32" fmla="*/ 104 w 414"/>
                <a:gd name="T33" fmla="*/ 72 h 538"/>
                <a:gd name="T34" fmla="*/ 132 w 414"/>
                <a:gd name="T35" fmla="*/ 58 h 538"/>
                <a:gd name="T36" fmla="*/ 172 w 414"/>
                <a:gd name="T37" fmla="*/ 48 h 538"/>
                <a:gd name="T38" fmla="*/ 190 w 414"/>
                <a:gd name="T39" fmla="*/ 28 h 538"/>
                <a:gd name="T40" fmla="*/ 204 w 414"/>
                <a:gd name="T41" fmla="*/ 2 h 538"/>
                <a:gd name="T42" fmla="*/ 224 w 414"/>
                <a:gd name="T43" fmla="*/ 2 h 538"/>
                <a:gd name="T44" fmla="*/ 236 w 414"/>
                <a:gd name="T45" fmla="*/ 16 h 538"/>
                <a:gd name="T46" fmla="*/ 250 w 414"/>
                <a:gd name="T47" fmla="*/ 64 h 538"/>
                <a:gd name="T48" fmla="*/ 280 w 414"/>
                <a:gd name="T49" fmla="*/ 96 h 538"/>
                <a:gd name="T50" fmla="*/ 336 w 414"/>
                <a:gd name="T51" fmla="*/ 100 h 538"/>
                <a:gd name="T52" fmla="*/ 366 w 414"/>
                <a:gd name="T53" fmla="*/ 86 h 538"/>
                <a:gd name="T54" fmla="*/ 404 w 414"/>
                <a:gd name="T55" fmla="*/ 84 h 538"/>
                <a:gd name="T56" fmla="*/ 398 w 414"/>
                <a:gd name="T57" fmla="*/ 104 h 538"/>
                <a:gd name="T58" fmla="*/ 384 w 414"/>
                <a:gd name="T59" fmla="*/ 124 h 538"/>
                <a:gd name="T60" fmla="*/ 362 w 414"/>
                <a:gd name="T61" fmla="*/ 154 h 538"/>
                <a:gd name="T62" fmla="*/ 330 w 414"/>
                <a:gd name="T63" fmla="*/ 162 h 538"/>
                <a:gd name="T64" fmla="*/ 328 w 414"/>
                <a:gd name="T65" fmla="*/ 180 h 538"/>
                <a:gd name="T66" fmla="*/ 348 w 414"/>
                <a:gd name="T67" fmla="*/ 198 h 538"/>
                <a:gd name="T68" fmla="*/ 350 w 414"/>
                <a:gd name="T69" fmla="*/ 222 h 538"/>
                <a:gd name="T70" fmla="*/ 348 w 414"/>
                <a:gd name="T71" fmla="*/ 240 h 538"/>
                <a:gd name="T72" fmla="*/ 340 w 414"/>
                <a:gd name="T73" fmla="*/ 278 h 538"/>
                <a:gd name="T74" fmla="*/ 346 w 414"/>
                <a:gd name="T75" fmla="*/ 296 h 538"/>
                <a:gd name="T76" fmla="*/ 356 w 414"/>
                <a:gd name="T77" fmla="*/ 308 h 538"/>
                <a:gd name="T78" fmla="*/ 350 w 414"/>
                <a:gd name="T79" fmla="*/ 306 h 538"/>
                <a:gd name="T80" fmla="*/ 318 w 414"/>
                <a:gd name="T81" fmla="*/ 312 h 538"/>
                <a:gd name="T82" fmla="*/ 318 w 414"/>
                <a:gd name="T83" fmla="*/ 336 h 538"/>
                <a:gd name="T84" fmla="*/ 296 w 414"/>
                <a:gd name="T85" fmla="*/ 354 h 538"/>
                <a:gd name="T86" fmla="*/ 288 w 414"/>
                <a:gd name="T87" fmla="*/ 384 h 538"/>
                <a:gd name="T88" fmla="*/ 268 w 414"/>
                <a:gd name="T89" fmla="*/ 408 h 538"/>
                <a:gd name="T90" fmla="*/ 228 w 414"/>
                <a:gd name="T91" fmla="*/ 416 h 538"/>
                <a:gd name="T92" fmla="*/ 240 w 414"/>
                <a:gd name="T93" fmla="*/ 440 h 538"/>
                <a:gd name="T94" fmla="*/ 218 w 414"/>
                <a:gd name="T95" fmla="*/ 450 h 538"/>
                <a:gd name="T96" fmla="*/ 184 w 414"/>
                <a:gd name="T97" fmla="*/ 480 h 538"/>
                <a:gd name="T98" fmla="*/ 166 w 414"/>
                <a:gd name="T99" fmla="*/ 514 h 538"/>
                <a:gd name="T100" fmla="*/ 150 w 414"/>
                <a:gd name="T101" fmla="*/ 528 h 5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14"/>
                <a:gd name="T154" fmla="*/ 0 h 538"/>
                <a:gd name="T155" fmla="*/ 414 w 414"/>
                <a:gd name="T156" fmla="*/ 538 h 53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14" h="538">
                  <a:moveTo>
                    <a:pt x="136" y="538"/>
                  </a:moveTo>
                  <a:lnTo>
                    <a:pt x="136" y="538"/>
                  </a:lnTo>
                  <a:lnTo>
                    <a:pt x="136" y="532"/>
                  </a:lnTo>
                  <a:lnTo>
                    <a:pt x="134" y="526"/>
                  </a:lnTo>
                  <a:lnTo>
                    <a:pt x="128" y="516"/>
                  </a:lnTo>
                  <a:lnTo>
                    <a:pt x="122" y="508"/>
                  </a:lnTo>
                  <a:lnTo>
                    <a:pt x="116" y="504"/>
                  </a:lnTo>
                  <a:lnTo>
                    <a:pt x="116" y="498"/>
                  </a:lnTo>
                  <a:lnTo>
                    <a:pt x="58" y="426"/>
                  </a:lnTo>
                  <a:lnTo>
                    <a:pt x="40" y="422"/>
                  </a:lnTo>
                  <a:lnTo>
                    <a:pt x="26" y="420"/>
                  </a:lnTo>
                  <a:lnTo>
                    <a:pt x="12" y="420"/>
                  </a:lnTo>
                  <a:lnTo>
                    <a:pt x="2" y="418"/>
                  </a:lnTo>
                  <a:lnTo>
                    <a:pt x="0" y="402"/>
                  </a:lnTo>
                  <a:lnTo>
                    <a:pt x="0" y="386"/>
                  </a:lnTo>
                  <a:lnTo>
                    <a:pt x="6" y="360"/>
                  </a:lnTo>
                  <a:lnTo>
                    <a:pt x="8" y="352"/>
                  </a:lnTo>
                  <a:lnTo>
                    <a:pt x="10" y="346"/>
                  </a:lnTo>
                  <a:lnTo>
                    <a:pt x="10" y="332"/>
                  </a:lnTo>
                  <a:lnTo>
                    <a:pt x="10" y="318"/>
                  </a:lnTo>
                  <a:lnTo>
                    <a:pt x="8" y="306"/>
                  </a:lnTo>
                  <a:lnTo>
                    <a:pt x="40" y="270"/>
                  </a:lnTo>
                  <a:lnTo>
                    <a:pt x="44" y="246"/>
                  </a:lnTo>
                  <a:lnTo>
                    <a:pt x="42" y="214"/>
                  </a:lnTo>
                  <a:lnTo>
                    <a:pt x="42" y="200"/>
                  </a:lnTo>
                  <a:lnTo>
                    <a:pt x="44" y="194"/>
                  </a:lnTo>
                  <a:lnTo>
                    <a:pt x="46" y="190"/>
                  </a:lnTo>
                  <a:lnTo>
                    <a:pt x="60" y="182"/>
                  </a:lnTo>
                  <a:lnTo>
                    <a:pt x="74" y="174"/>
                  </a:lnTo>
                  <a:lnTo>
                    <a:pt x="94" y="152"/>
                  </a:lnTo>
                  <a:lnTo>
                    <a:pt x="102" y="134"/>
                  </a:lnTo>
                  <a:lnTo>
                    <a:pt x="102" y="116"/>
                  </a:lnTo>
                  <a:lnTo>
                    <a:pt x="96" y="104"/>
                  </a:lnTo>
                  <a:lnTo>
                    <a:pt x="94" y="94"/>
                  </a:lnTo>
                  <a:lnTo>
                    <a:pt x="92" y="88"/>
                  </a:lnTo>
                  <a:lnTo>
                    <a:pt x="94" y="82"/>
                  </a:lnTo>
                  <a:lnTo>
                    <a:pt x="98" y="76"/>
                  </a:lnTo>
                  <a:lnTo>
                    <a:pt x="104" y="72"/>
                  </a:lnTo>
                  <a:lnTo>
                    <a:pt x="120" y="60"/>
                  </a:lnTo>
                  <a:lnTo>
                    <a:pt x="132" y="58"/>
                  </a:lnTo>
                  <a:lnTo>
                    <a:pt x="144" y="56"/>
                  </a:lnTo>
                  <a:lnTo>
                    <a:pt x="158" y="54"/>
                  </a:lnTo>
                  <a:lnTo>
                    <a:pt x="172" y="48"/>
                  </a:lnTo>
                  <a:lnTo>
                    <a:pt x="182" y="40"/>
                  </a:lnTo>
                  <a:lnTo>
                    <a:pt x="190" y="28"/>
                  </a:lnTo>
                  <a:lnTo>
                    <a:pt x="198" y="14"/>
                  </a:lnTo>
                  <a:lnTo>
                    <a:pt x="204" y="2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4" y="2"/>
                  </a:lnTo>
                  <a:lnTo>
                    <a:pt x="232" y="6"/>
                  </a:lnTo>
                  <a:lnTo>
                    <a:pt x="236" y="16"/>
                  </a:lnTo>
                  <a:lnTo>
                    <a:pt x="238" y="28"/>
                  </a:lnTo>
                  <a:lnTo>
                    <a:pt x="246" y="52"/>
                  </a:lnTo>
                  <a:lnTo>
                    <a:pt x="250" y="64"/>
                  </a:lnTo>
                  <a:lnTo>
                    <a:pt x="258" y="76"/>
                  </a:lnTo>
                  <a:lnTo>
                    <a:pt x="266" y="86"/>
                  </a:lnTo>
                  <a:lnTo>
                    <a:pt x="280" y="96"/>
                  </a:lnTo>
                  <a:lnTo>
                    <a:pt x="336" y="100"/>
                  </a:lnTo>
                  <a:lnTo>
                    <a:pt x="342" y="94"/>
                  </a:lnTo>
                  <a:lnTo>
                    <a:pt x="350" y="92"/>
                  </a:lnTo>
                  <a:lnTo>
                    <a:pt x="366" y="86"/>
                  </a:lnTo>
                  <a:lnTo>
                    <a:pt x="386" y="86"/>
                  </a:lnTo>
                  <a:lnTo>
                    <a:pt x="404" y="84"/>
                  </a:lnTo>
                  <a:lnTo>
                    <a:pt x="414" y="90"/>
                  </a:lnTo>
                  <a:lnTo>
                    <a:pt x="398" y="104"/>
                  </a:lnTo>
                  <a:lnTo>
                    <a:pt x="392" y="112"/>
                  </a:lnTo>
                  <a:lnTo>
                    <a:pt x="384" y="124"/>
                  </a:lnTo>
                  <a:lnTo>
                    <a:pt x="382" y="156"/>
                  </a:lnTo>
                  <a:lnTo>
                    <a:pt x="362" y="154"/>
                  </a:lnTo>
                  <a:lnTo>
                    <a:pt x="342" y="154"/>
                  </a:lnTo>
                  <a:lnTo>
                    <a:pt x="336" y="158"/>
                  </a:lnTo>
                  <a:lnTo>
                    <a:pt x="330" y="162"/>
                  </a:lnTo>
                  <a:lnTo>
                    <a:pt x="326" y="168"/>
                  </a:lnTo>
                  <a:lnTo>
                    <a:pt x="328" y="180"/>
                  </a:lnTo>
                  <a:lnTo>
                    <a:pt x="338" y="186"/>
                  </a:lnTo>
                  <a:lnTo>
                    <a:pt x="348" y="198"/>
                  </a:lnTo>
                  <a:lnTo>
                    <a:pt x="364" y="208"/>
                  </a:lnTo>
                  <a:lnTo>
                    <a:pt x="350" y="222"/>
                  </a:lnTo>
                  <a:lnTo>
                    <a:pt x="350" y="230"/>
                  </a:lnTo>
                  <a:lnTo>
                    <a:pt x="348" y="240"/>
                  </a:lnTo>
                  <a:lnTo>
                    <a:pt x="342" y="258"/>
                  </a:lnTo>
                  <a:lnTo>
                    <a:pt x="342" y="268"/>
                  </a:lnTo>
                  <a:lnTo>
                    <a:pt x="340" y="278"/>
                  </a:lnTo>
                  <a:lnTo>
                    <a:pt x="342" y="286"/>
                  </a:lnTo>
                  <a:lnTo>
                    <a:pt x="346" y="296"/>
                  </a:lnTo>
                  <a:lnTo>
                    <a:pt x="356" y="304"/>
                  </a:lnTo>
                  <a:lnTo>
                    <a:pt x="356" y="308"/>
                  </a:lnTo>
                  <a:lnTo>
                    <a:pt x="350" y="306"/>
                  </a:lnTo>
                  <a:lnTo>
                    <a:pt x="322" y="306"/>
                  </a:lnTo>
                  <a:lnTo>
                    <a:pt x="318" y="312"/>
                  </a:lnTo>
                  <a:lnTo>
                    <a:pt x="318" y="318"/>
                  </a:lnTo>
                  <a:lnTo>
                    <a:pt x="320" y="324"/>
                  </a:lnTo>
                  <a:lnTo>
                    <a:pt x="318" y="336"/>
                  </a:lnTo>
                  <a:lnTo>
                    <a:pt x="304" y="346"/>
                  </a:lnTo>
                  <a:lnTo>
                    <a:pt x="296" y="354"/>
                  </a:lnTo>
                  <a:lnTo>
                    <a:pt x="292" y="364"/>
                  </a:lnTo>
                  <a:lnTo>
                    <a:pt x="288" y="384"/>
                  </a:lnTo>
                  <a:lnTo>
                    <a:pt x="278" y="396"/>
                  </a:lnTo>
                  <a:lnTo>
                    <a:pt x="268" y="408"/>
                  </a:lnTo>
                  <a:lnTo>
                    <a:pt x="232" y="410"/>
                  </a:lnTo>
                  <a:lnTo>
                    <a:pt x="228" y="416"/>
                  </a:lnTo>
                  <a:lnTo>
                    <a:pt x="228" y="422"/>
                  </a:lnTo>
                  <a:lnTo>
                    <a:pt x="230" y="430"/>
                  </a:lnTo>
                  <a:lnTo>
                    <a:pt x="240" y="440"/>
                  </a:lnTo>
                  <a:lnTo>
                    <a:pt x="228" y="444"/>
                  </a:lnTo>
                  <a:lnTo>
                    <a:pt x="218" y="450"/>
                  </a:lnTo>
                  <a:lnTo>
                    <a:pt x="208" y="456"/>
                  </a:lnTo>
                  <a:lnTo>
                    <a:pt x="200" y="464"/>
                  </a:lnTo>
                  <a:lnTo>
                    <a:pt x="184" y="480"/>
                  </a:lnTo>
                  <a:lnTo>
                    <a:pt x="168" y="500"/>
                  </a:lnTo>
                  <a:lnTo>
                    <a:pt x="166" y="514"/>
                  </a:lnTo>
                  <a:lnTo>
                    <a:pt x="158" y="522"/>
                  </a:lnTo>
                  <a:lnTo>
                    <a:pt x="150" y="528"/>
                  </a:lnTo>
                  <a:lnTo>
                    <a:pt x="136" y="538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3B004F4D-C184-4529-A597-0C6AB09F9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6041" y="4105999"/>
              <a:ext cx="581347" cy="475922"/>
            </a:xfrm>
            <a:custGeom>
              <a:avLst/>
              <a:gdLst>
                <a:gd name="T0" fmla="*/ 210 w 606"/>
                <a:gd name="T1" fmla="*/ 516 h 532"/>
                <a:gd name="T2" fmla="*/ 172 w 606"/>
                <a:gd name="T3" fmla="*/ 494 h 532"/>
                <a:gd name="T4" fmla="*/ 126 w 606"/>
                <a:gd name="T5" fmla="*/ 498 h 532"/>
                <a:gd name="T6" fmla="*/ 96 w 606"/>
                <a:gd name="T7" fmla="*/ 530 h 532"/>
                <a:gd name="T8" fmla="*/ 104 w 606"/>
                <a:gd name="T9" fmla="*/ 494 h 532"/>
                <a:gd name="T10" fmla="*/ 62 w 606"/>
                <a:gd name="T11" fmla="*/ 432 h 532"/>
                <a:gd name="T12" fmla="*/ 84 w 606"/>
                <a:gd name="T13" fmla="*/ 356 h 532"/>
                <a:gd name="T14" fmla="*/ 88 w 606"/>
                <a:gd name="T15" fmla="*/ 336 h 532"/>
                <a:gd name="T16" fmla="*/ 70 w 606"/>
                <a:gd name="T17" fmla="*/ 304 h 532"/>
                <a:gd name="T18" fmla="*/ 20 w 606"/>
                <a:gd name="T19" fmla="*/ 314 h 532"/>
                <a:gd name="T20" fmla="*/ 6 w 606"/>
                <a:gd name="T21" fmla="*/ 302 h 532"/>
                <a:gd name="T22" fmla="*/ 0 w 606"/>
                <a:gd name="T23" fmla="*/ 278 h 532"/>
                <a:gd name="T24" fmla="*/ 10 w 606"/>
                <a:gd name="T25" fmla="*/ 240 h 532"/>
                <a:gd name="T26" fmla="*/ 60 w 606"/>
                <a:gd name="T27" fmla="*/ 218 h 532"/>
                <a:gd name="T28" fmla="*/ 90 w 606"/>
                <a:gd name="T29" fmla="*/ 226 h 532"/>
                <a:gd name="T30" fmla="*/ 134 w 606"/>
                <a:gd name="T31" fmla="*/ 234 h 532"/>
                <a:gd name="T32" fmla="*/ 158 w 606"/>
                <a:gd name="T33" fmla="*/ 214 h 532"/>
                <a:gd name="T34" fmla="*/ 174 w 606"/>
                <a:gd name="T35" fmla="*/ 194 h 532"/>
                <a:gd name="T36" fmla="*/ 252 w 606"/>
                <a:gd name="T37" fmla="*/ 204 h 532"/>
                <a:gd name="T38" fmla="*/ 264 w 606"/>
                <a:gd name="T39" fmla="*/ 182 h 532"/>
                <a:gd name="T40" fmla="*/ 266 w 606"/>
                <a:gd name="T41" fmla="*/ 146 h 532"/>
                <a:gd name="T42" fmla="*/ 196 w 606"/>
                <a:gd name="T43" fmla="*/ 108 h 532"/>
                <a:gd name="T44" fmla="*/ 192 w 606"/>
                <a:gd name="T45" fmla="*/ 88 h 532"/>
                <a:gd name="T46" fmla="*/ 216 w 606"/>
                <a:gd name="T47" fmla="*/ 78 h 532"/>
                <a:gd name="T48" fmla="*/ 278 w 606"/>
                <a:gd name="T49" fmla="*/ 102 h 532"/>
                <a:gd name="T50" fmla="*/ 326 w 606"/>
                <a:gd name="T51" fmla="*/ 88 h 532"/>
                <a:gd name="T52" fmla="*/ 378 w 606"/>
                <a:gd name="T53" fmla="*/ 44 h 532"/>
                <a:gd name="T54" fmla="*/ 390 w 606"/>
                <a:gd name="T55" fmla="*/ 14 h 532"/>
                <a:gd name="T56" fmla="*/ 414 w 606"/>
                <a:gd name="T57" fmla="*/ 0 h 532"/>
                <a:gd name="T58" fmla="*/ 444 w 606"/>
                <a:gd name="T59" fmla="*/ 10 h 532"/>
                <a:gd name="T60" fmla="*/ 468 w 606"/>
                <a:gd name="T61" fmla="*/ 66 h 532"/>
                <a:gd name="T62" fmla="*/ 526 w 606"/>
                <a:gd name="T63" fmla="*/ 130 h 532"/>
                <a:gd name="T64" fmla="*/ 562 w 606"/>
                <a:gd name="T65" fmla="*/ 154 h 532"/>
                <a:gd name="T66" fmla="*/ 564 w 606"/>
                <a:gd name="T67" fmla="*/ 196 h 532"/>
                <a:gd name="T68" fmla="*/ 534 w 606"/>
                <a:gd name="T69" fmla="*/ 216 h 532"/>
                <a:gd name="T70" fmla="*/ 506 w 606"/>
                <a:gd name="T71" fmla="*/ 246 h 532"/>
                <a:gd name="T72" fmla="*/ 532 w 606"/>
                <a:gd name="T73" fmla="*/ 258 h 532"/>
                <a:gd name="T74" fmla="*/ 568 w 606"/>
                <a:gd name="T75" fmla="*/ 326 h 532"/>
                <a:gd name="T76" fmla="*/ 592 w 606"/>
                <a:gd name="T77" fmla="*/ 356 h 532"/>
                <a:gd name="T78" fmla="*/ 590 w 606"/>
                <a:gd name="T79" fmla="*/ 380 h 532"/>
                <a:gd name="T80" fmla="*/ 546 w 606"/>
                <a:gd name="T81" fmla="*/ 408 h 532"/>
                <a:gd name="T82" fmla="*/ 482 w 606"/>
                <a:gd name="T83" fmla="*/ 460 h 532"/>
                <a:gd name="T84" fmla="*/ 434 w 606"/>
                <a:gd name="T85" fmla="*/ 472 h 532"/>
                <a:gd name="T86" fmla="*/ 392 w 606"/>
                <a:gd name="T87" fmla="*/ 456 h 532"/>
                <a:gd name="T88" fmla="*/ 358 w 606"/>
                <a:gd name="T89" fmla="*/ 436 h 532"/>
                <a:gd name="T90" fmla="*/ 332 w 606"/>
                <a:gd name="T91" fmla="*/ 442 h 532"/>
                <a:gd name="T92" fmla="*/ 302 w 606"/>
                <a:gd name="T93" fmla="*/ 492 h 532"/>
                <a:gd name="T94" fmla="*/ 266 w 606"/>
                <a:gd name="T95" fmla="*/ 528 h 53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06"/>
                <a:gd name="T145" fmla="*/ 0 h 532"/>
                <a:gd name="T146" fmla="*/ 606 w 606"/>
                <a:gd name="T147" fmla="*/ 532 h 53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06" h="532">
                  <a:moveTo>
                    <a:pt x="240" y="532"/>
                  </a:moveTo>
                  <a:lnTo>
                    <a:pt x="240" y="532"/>
                  </a:lnTo>
                  <a:lnTo>
                    <a:pt x="222" y="524"/>
                  </a:lnTo>
                  <a:lnTo>
                    <a:pt x="210" y="516"/>
                  </a:lnTo>
                  <a:lnTo>
                    <a:pt x="202" y="508"/>
                  </a:lnTo>
                  <a:lnTo>
                    <a:pt x="194" y="502"/>
                  </a:lnTo>
                  <a:lnTo>
                    <a:pt x="172" y="494"/>
                  </a:lnTo>
                  <a:lnTo>
                    <a:pt x="152" y="494"/>
                  </a:lnTo>
                  <a:lnTo>
                    <a:pt x="138" y="494"/>
                  </a:lnTo>
                  <a:lnTo>
                    <a:pt x="126" y="498"/>
                  </a:lnTo>
                  <a:lnTo>
                    <a:pt x="112" y="508"/>
                  </a:lnTo>
                  <a:lnTo>
                    <a:pt x="96" y="530"/>
                  </a:lnTo>
                  <a:lnTo>
                    <a:pt x="96" y="518"/>
                  </a:lnTo>
                  <a:lnTo>
                    <a:pt x="98" y="508"/>
                  </a:lnTo>
                  <a:lnTo>
                    <a:pt x="104" y="494"/>
                  </a:lnTo>
                  <a:lnTo>
                    <a:pt x="106" y="452"/>
                  </a:lnTo>
                  <a:lnTo>
                    <a:pt x="62" y="432"/>
                  </a:lnTo>
                  <a:lnTo>
                    <a:pt x="64" y="420"/>
                  </a:lnTo>
                  <a:lnTo>
                    <a:pt x="68" y="410"/>
                  </a:lnTo>
                  <a:lnTo>
                    <a:pt x="84" y="356"/>
                  </a:lnTo>
                  <a:lnTo>
                    <a:pt x="88" y="352"/>
                  </a:lnTo>
                  <a:lnTo>
                    <a:pt x="88" y="346"/>
                  </a:lnTo>
                  <a:lnTo>
                    <a:pt x="88" y="336"/>
                  </a:lnTo>
                  <a:lnTo>
                    <a:pt x="84" y="320"/>
                  </a:lnTo>
                  <a:lnTo>
                    <a:pt x="70" y="304"/>
                  </a:lnTo>
                  <a:lnTo>
                    <a:pt x="58" y="306"/>
                  </a:lnTo>
                  <a:lnTo>
                    <a:pt x="46" y="308"/>
                  </a:lnTo>
                  <a:lnTo>
                    <a:pt x="20" y="314"/>
                  </a:lnTo>
                  <a:lnTo>
                    <a:pt x="14" y="314"/>
                  </a:lnTo>
                  <a:lnTo>
                    <a:pt x="10" y="310"/>
                  </a:lnTo>
                  <a:lnTo>
                    <a:pt x="8" y="308"/>
                  </a:lnTo>
                  <a:lnTo>
                    <a:pt x="6" y="302"/>
                  </a:lnTo>
                  <a:lnTo>
                    <a:pt x="6" y="294"/>
                  </a:lnTo>
                  <a:lnTo>
                    <a:pt x="6" y="290"/>
                  </a:lnTo>
                  <a:lnTo>
                    <a:pt x="0" y="278"/>
                  </a:lnTo>
                  <a:lnTo>
                    <a:pt x="2" y="262"/>
                  </a:lnTo>
                  <a:lnTo>
                    <a:pt x="4" y="250"/>
                  </a:lnTo>
                  <a:lnTo>
                    <a:pt x="10" y="240"/>
                  </a:lnTo>
                  <a:lnTo>
                    <a:pt x="16" y="234"/>
                  </a:lnTo>
                  <a:lnTo>
                    <a:pt x="24" y="228"/>
                  </a:lnTo>
                  <a:lnTo>
                    <a:pt x="34" y="224"/>
                  </a:lnTo>
                  <a:lnTo>
                    <a:pt x="60" y="218"/>
                  </a:lnTo>
                  <a:lnTo>
                    <a:pt x="74" y="218"/>
                  </a:lnTo>
                  <a:lnTo>
                    <a:pt x="90" y="226"/>
                  </a:lnTo>
                  <a:lnTo>
                    <a:pt x="106" y="232"/>
                  </a:lnTo>
                  <a:lnTo>
                    <a:pt x="114" y="234"/>
                  </a:lnTo>
                  <a:lnTo>
                    <a:pt x="124" y="236"/>
                  </a:lnTo>
                  <a:lnTo>
                    <a:pt x="134" y="234"/>
                  </a:lnTo>
                  <a:lnTo>
                    <a:pt x="144" y="230"/>
                  </a:lnTo>
                  <a:lnTo>
                    <a:pt x="158" y="214"/>
                  </a:lnTo>
                  <a:lnTo>
                    <a:pt x="164" y="196"/>
                  </a:lnTo>
                  <a:lnTo>
                    <a:pt x="174" y="194"/>
                  </a:lnTo>
                  <a:lnTo>
                    <a:pt x="178" y="198"/>
                  </a:lnTo>
                  <a:lnTo>
                    <a:pt x="186" y="200"/>
                  </a:lnTo>
                  <a:lnTo>
                    <a:pt x="206" y="202"/>
                  </a:lnTo>
                  <a:lnTo>
                    <a:pt x="252" y="204"/>
                  </a:lnTo>
                  <a:lnTo>
                    <a:pt x="258" y="196"/>
                  </a:lnTo>
                  <a:lnTo>
                    <a:pt x="262" y="190"/>
                  </a:lnTo>
                  <a:lnTo>
                    <a:pt x="264" y="182"/>
                  </a:lnTo>
                  <a:lnTo>
                    <a:pt x="266" y="174"/>
                  </a:lnTo>
                  <a:lnTo>
                    <a:pt x="266" y="160"/>
                  </a:lnTo>
                  <a:lnTo>
                    <a:pt x="266" y="146"/>
                  </a:lnTo>
                  <a:lnTo>
                    <a:pt x="256" y="136"/>
                  </a:lnTo>
                  <a:lnTo>
                    <a:pt x="248" y="130"/>
                  </a:lnTo>
                  <a:lnTo>
                    <a:pt x="230" y="120"/>
                  </a:lnTo>
                  <a:lnTo>
                    <a:pt x="196" y="108"/>
                  </a:lnTo>
                  <a:lnTo>
                    <a:pt x="194" y="100"/>
                  </a:lnTo>
                  <a:lnTo>
                    <a:pt x="192" y="94"/>
                  </a:lnTo>
                  <a:lnTo>
                    <a:pt x="192" y="88"/>
                  </a:lnTo>
                  <a:lnTo>
                    <a:pt x="194" y="84"/>
                  </a:lnTo>
                  <a:lnTo>
                    <a:pt x="198" y="82"/>
                  </a:lnTo>
                  <a:lnTo>
                    <a:pt x="202" y="80"/>
                  </a:lnTo>
                  <a:lnTo>
                    <a:pt x="216" y="78"/>
                  </a:lnTo>
                  <a:lnTo>
                    <a:pt x="238" y="94"/>
                  </a:lnTo>
                  <a:lnTo>
                    <a:pt x="278" y="102"/>
                  </a:lnTo>
                  <a:lnTo>
                    <a:pt x="294" y="100"/>
                  </a:lnTo>
                  <a:lnTo>
                    <a:pt x="310" y="96"/>
                  </a:lnTo>
                  <a:lnTo>
                    <a:pt x="326" y="88"/>
                  </a:lnTo>
                  <a:lnTo>
                    <a:pt x="342" y="80"/>
                  </a:lnTo>
                  <a:lnTo>
                    <a:pt x="356" y="68"/>
                  </a:lnTo>
                  <a:lnTo>
                    <a:pt x="368" y="56"/>
                  </a:lnTo>
                  <a:lnTo>
                    <a:pt x="378" y="44"/>
                  </a:lnTo>
                  <a:lnTo>
                    <a:pt x="386" y="30"/>
                  </a:lnTo>
                  <a:lnTo>
                    <a:pt x="388" y="22"/>
                  </a:lnTo>
                  <a:lnTo>
                    <a:pt x="390" y="14"/>
                  </a:lnTo>
                  <a:lnTo>
                    <a:pt x="394" y="8"/>
                  </a:lnTo>
                  <a:lnTo>
                    <a:pt x="400" y="4"/>
                  </a:lnTo>
                  <a:lnTo>
                    <a:pt x="406" y="2"/>
                  </a:lnTo>
                  <a:lnTo>
                    <a:pt x="414" y="0"/>
                  </a:lnTo>
                  <a:lnTo>
                    <a:pt x="432" y="0"/>
                  </a:lnTo>
                  <a:lnTo>
                    <a:pt x="438" y="4"/>
                  </a:lnTo>
                  <a:lnTo>
                    <a:pt x="444" y="10"/>
                  </a:lnTo>
                  <a:lnTo>
                    <a:pt x="450" y="16"/>
                  </a:lnTo>
                  <a:lnTo>
                    <a:pt x="456" y="24"/>
                  </a:lnTo>
                  <a:lnTo>
                    <a:pt x="464" y="44"/>
                  </a:lnTo>
                  <a:lnTo>
                    <a:pt x="468" y="66"/>
                  </a:lnTo>
                  <a:lnTo>
                    <a:pt x="494" y="98"/>
                  </a:lnTo>
                  <a:lnTo>
                    <a:pt x="508" y="114"/>
                  </a:lnTo>
                  <a:lnTo>
                    <a:pt x="526" y="130"/>
                  </a:lnTo>
                  <a:lnTo>
                    <a:pt x="558" y="142"/>
                  </a:lnTo>
                  <a:lnTo>
                    <a:pt x="562" y="154"/>
                  </a:lnTo>
                  <a:lnTo>
                    <a:pt x="566" y="170"/>
                  </a:lnTo>
                  <a:lnTo>
                    <a:pt x="566" y="178"/>
                  </a:lnTo>
                  <a:lnTo>
                    <a:pt x="566" y="188"/>
                  </a:lnTo>
                  <a:lnTo>
                    <a:pt x="564" y="196"/>
                  </a:lnTo>
                  <a:lnTo>
                    <a:pt x="558" y="204"/>
                  </a:lnTo>
                  <a:lnTo>
                    <a:pt x="546" y="210"/>
                  </a:lnTo>
                  <a:lnTo>
                    <a:pt x="534" y="216"/>
                  </a:lnTo>
                  <a:lnTo>
                    <a:pt x="516" y="222"/>
                  </a:lnTo>
                  <a:lnTo>
                    <a:pt x="510" y="228"/>
                  </a:lnTo>
                  <a:lnTo>
                    <a:pt x="506" y="234"/>
                  </a:lnTo>
                  <a:lnTo>
                    <a:pt x="506" y="246"/>
                  </a:lnTo>
                  <a:lnTo>
                    <a:pt x="506" y="262"/>
                  </a:lnTo>
                  <a:lnTo>
                    <a:pt x="518" y="262"/>
                  </a:lnTo>
                  <a:lnTo>
                    <a:pt x="532" y="258"/>
                  </a:lnTo>
                  <a:lnTo>
                    <a:pt x="572" y="256"/>
                  </a:lnTo>
                  <a:lnTo>
                    <a:pt x="568" y="326"/>
                  </a:lnTo>
                  <a:lnTo>
                    <a:pt x="572" y="334"/>
                  </a:lnTo>
                  <a:lnTo>
                    <a:pt x="576" y="340"/>
                  </a:lnTo>
                  <a:lnTo>
                    <a:pt x="592" y="356"/>
                  </a:lnTo>
                  <a:lnTo>
                    <a:pt x="606" y="378"/>
                  </a:lnTo>
                  <a:lnTo>
                    <a:pt x="590" y="380"/>
                  </a:lnTo>
                  <a:lnTo>
                    <a:pt x="576" y="384"/>
                  </a:lnTo>
                  <a:lnTo>
                    <a:pt x="554" y="398"/>
                  </a:lnTo>
                  <a:lnTo>
                    <a:pt x="546" y="408"/>
                  </a:lnTo>
                  <a:lnTo>
                    <a:pt x="538" y="416"/>
                  </a:lnTo>
                  <a:lnTo>
                    <a:pt x="520" y="430"/>
                  </a:lnTo>
                  <a:lnTo>
                    <a:pt x="500" y="444"/>
                  </a:lnTo>
                  <a:lnTo>
                    <a:pt x="482" y="460"/>
                  </a:lnTo>
                  <a:lnTo>
                    <a:pt x="466" y="464"/>
                  </a:lnTo>
                  <a:lnTo>
                    <a:pt x="450" y="470"/>
                  </a:lnTo>
                  <a:lnTo>
                    <a:pt x="434" y="472"/>
                  </a:lnTo>
                  <a:lnTo>
                    <a:pt x="420" y="472"/>
                  </a:lnTo>
                  <a:lnTo>
                    <a:pt x="392" y="456"/>
                  </a:lnTo>
                  <a:lnTo>
                    <a:pt x="376" y="440"/>
                  </a:lnTo>
                  <a:lnTo>
                    <a:pt x="372" y="438"/>
                  </a:lnTo>
                  <a:lnTo>
                    <a:pt x="368" y="436"/>
                  </a:lnTo>
                  <a:lnTo>
                    <a:pt x="358" y="436"/>
                  </a:lnTo>
                  <a:lnTo>
                    <a:pt x="342" y="436"/>
                  </a:lnTo>
                  <a:lnTo>
                    <a:pt x="336" y="438"/>
                  </a:lnTo>
                  <a:lnTo>
                    <a:pt x="332" y="442"/>
                  </a:lnTo>
                  <a:lnTo>
                    <a:pt x="330" y="464"/>
                  </a:lnTo>
                  <a:lnTo>
                    <a:pt x="302" y="492"/>
                  </a:lnTo>
                  <a:lnTo>
                    <a:pt x="290" y="506"/>
                  </a:lnTo>
                  <a:lnTo>
                    <a:pt x="278" y="522"/>
                  </a:lnTo>
                  <a:lnTo>
                    <a:pt x="266" y="528"/>
                  </a:lnTo>
                  <a:lnTo>
                    <a:pt x="256" y="530"/>
                  </a:lnTo>
                  <a:lnTo>
                    <a:pt x="240" y="532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C21ECAC1-DD4A-45E7-8635-02ACE361D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1049" y="4007594"/>
              <a:ext cx="516112" cy="570749"/>
            </a:xfrm>
            <a:custGeom>
              <a:avLst/>
              <a:gdLst>
                <a:gd name="T0" fmla="*/ 324 w 538"/>
                <a:gd name="T1" fmla="*/ 632 h 638"/>
                <a:gd name="T2" fmla="*/ 306 w 538"/>
                <a:gd name="T3" fmla="*/ 628 h 638"/>
                <a:gd name="T4" fmla="*/ 282 w 538"/>
                <a:gd name="T5" fmla="*/ 636 h 638"/>
                <a:gd name="T6" fmla="*/ 272 w 538"/>
                <a:gd name="T7" fmla="*/ 608 h 638"/>
                <a:gd name="T8" fmla="*/ 258 w 538"/>
                <a:gd name="T9" fmla="*/ 594 h 638"/>
                <a:gd name="T10" fmla="*/ 234 w 538"/>
                <a:gd name="T11" fmla="*/ 594 h 638"/>
                <a:gd name="T12" fmla="*/ 234 w 538"/>
                <a:gd name="T13" fmla="*/ 580 h 638"/>
                <a:gd name="T14" fmla="*/ 268 w 538"/>
                <a:gd name="T15" fmla="*/ 508 h 638"/>
                <a:gd name="T16" fmla="*/ 240 w 538"/>
                <a:gd name="T17" fmla="*/ 472 h 638"/>
                <a:gd name="T18" fmla="*/ 226 w 538"/>
                <a:gd name="T19" fmla="*/ 452 h 638"/>
                <a:gd name="T20" fmla="*/ 204 w 538"/>
                <a:gd name="T21" fmla="*/ 448 h 638"/>
                <a:gd name="T22" fmla="*/ 172 w 538"/>
                <a:gd name="T23" fmla="*/ 456 h 638"/>
                <a:gd name="T24" fmla="*/ 132 w 538"/>
                <a:gd name="T25" fmla="*/ 486 h 638"/>
                <a:gd name="T26" fmla="*/ 98 w 538"/>
                <a:gd name="T27" fmla="*/ 488 h 638"/>
                <a:gd name="T28" fmla="*/ 86 w 538"/>
                <a:gd name="T29" fmla="*/ 458 h 638"/>
                <a:gd name="T30" fmla="*/ 68 w 538"/>
                <a:gd name="T31" fmla="*/ 442 h 638"/>
                <a:gd name="T32" fmla="*/ 64 w 538"/>
                <a:gd name="T33" fmla="*/ 354 h 638"/>
                <a:gd name="T34" fmla="*/ 14 w 538"/>
                <a:gd name="T35" fmla="*/ 358 h 638"/>
                <a:gd name="T36" fmla="*/ 0 w 538"/>
                <a:gd name="T37" fmla="*/ 352 h 638"/>
                <a:gd name="T38" fmla="*/ 8 w 538"/>
                <a:gd name="T39" fmla="*/ 340 h 638"/>
                <a:gd name="T40" fmla="*/ 32 w 538"/>
                <a:gd name="T41" fmla="*/ 334 h 638"/>
                <a:gd name="T42" fmla="*/ 54 w 538"/>
                <a:gd name="T43" fmla="*/ 312 h 638"/>
                <a:gd name="T44" fmla="*/ 62 w 538"/>
                <a:gd name="T45" fmla="*/ 284 h 638"/>
                <a:gd name="T46" fmla="*/ 46 w 538"/>
                <a:gd name="T47" fmla="*/ 154 h 638"/>
                <a:gd name="T48" fmla="*/ 40 w 538"/>
                <a:gd name="T49" fmla="*/ 130 h 638"/>
                <a:gd name="T50" fmla="*/ 64 w 538"/>
                <a:gd name="T51" fmla="*/ 108 h 638"/>
                <a:gd name="T52" fmla="*/ 80 w 538"/>
                <a:gd name="T53" fmla="*/ 78 h 638"/>
                <a:gd name="T54" fmla="*/ 114 w 538"/>
                <a:gd name="T55" fmla="*/ 56 h 638"/>
                <a:gd name="T56" fmla="*/ 142 w 538"/>
                <a:gd name="T57" fmla="*/ 58 h 638"/>
                <a:gd name="T58" fmla="*/ 158 w 538"/>
                <a:gd name="T59" fmla="*/ 54 h 638"/>
                <a:gd name="T60" fmla="*/ 168 w 538"/>
                <a:gd name="T61" fmla="*/ 42 h 638"/>
                <a:gd name="T62" fmla="*/ 158 w 538"/>
                <a:gd name="T63" fmla="*/ 14 h 638"/>
                <a:gd name="T64" fmla="*/ 156 w 538"/>
                <a:gd name="T65" fmla="*/ 4 h 638"/>
                <a:gd name="T66" fmla="*/ 174 w 538"/>
                <a:gd name="T67" fmla="*/ 2 h 638"/>
                <a:gd name="T68" fmla="*/ 210 w 538"/>
                <a:gd name="T69" fmla="*/ 12 h 638"/>
                <a:gd name="T70" fmla="*/ 274 w 538"/>
                <a:gd name="T71" fmla="*/ 34 h 638"/>
                <a:gd name="T72" fmla="*/ 312 w 538"/>
                <a:gd name="T73" fmla="*/ 56 h 638"/>
                <a:gd name="T74" fmla="*/ 372 w 538"/>
                <a:gd name="T75" fmla="*/ 68 h 638"/>
                <a:gd name="T76" fmla="*/ 392 w 538"/>
                <a:gd name="T77" fmla="*/ 44 h 638"/>
                <a:gd name="T78" fmla="*/ 420 w 538"/>
                <a:gd name="T79" fmla="*/ 60 h 638"/>
                <a:gd name="T80" fmla="*/ 450 w 538"/>
                <a:gd name="T81" fmla="*/ 82 h 638"/>
                <a:gd name="T82" fmla="*/ 482 w 538"/>
                <a:gd name="T83" fmla="*/ 100 h 638"/>
                <a:gd name="T84" fmla="*/ 514 w 538"/>
                <a:gd name="T85" fmla="*/ 134 h 638"/>
                <a:gd name="T86" fmla="*/ 522 w 538"/>
                <a:gd name="T87" fmla="*/ 180 h 638"/>
                <a:gd name="T88" fmla="*/ 516 w 538"/>
                <a:gd name="T89" fmla="*/ 214 h 638"/>
                <a:gd name="T90" fmla="*/ 486 w 538"/>
                <a:gd name="T91" fmla="*/ 248 h 638"/>
                <a:gd name="T92" fmla="*/ 480 w 538"/>
                <a:gd name="T93" fmla="*/ 286 h 638"/>
                <a:gd name="T94" fmla="*/ 494 w 538"/>
                <a:gd name="T95" fmla="*/ 320 h 638"/>
                <a:gd name="T96" fmla="*/ 502 w 538"/>
                <a:gd name="T97" fmla="*/ 344 h 638"/>
                <a:gd name="T98" fmla="*/ 522 w 538"/>
                <a:gd name="T99" fmla="*/ 414 h 638"/>
                <a:gd name="T100" fmla="*/ 532 w 538"/>
                <a:gd name="T101" fmla="*/ 440 h 638"/>
                <a:gd name="T102" fmla="*/ 528 w 538"/>
                <a:gd name="T103" fmla="*/ 472 h 638"/>
                <a:gd name="T104" fmla="*/ 538 w 538"/>
                <a:gd name="T105" fmla="*/ 536 h 638"/>
                <a:gd name="T106" fmla="*/ 426 w 538"/>
                <a:gd name="T107" fmla="*/ 540 h 638"/>
                <a:gd name="T108" fmla="*/ 428 w 538"/>
                <a:gd name="T109" fmla="*/ 558 h 638"/>
                <a:gd name="T110" fmla="*/ 446 w 538"/>
                <a:gd name="T111" fmla="*/ 580 h 638"/>
                <a:gd name="T112" fmla="*/ 436 w 538"/>
                <a:gd name="T113" fmla="*/ 598 h 638"/>
                <a:gd name="T114" fmla="*/ 402 w 538"/>
                <a:gd name="T115" fmla="*/ 568 h 638"/>
                <a:gd name="T116" fmla="*/ 368 w 538"/>
                <a:gd name="T117" fmla="*/ 566 h 638"/>
                <a:gd name="T118" fmla="*/ 348 w 538"/>
                <a:gd name="T119" fmla="*/ 604 h 638"/>
                <a:gd name="T120" fmla="*/ 336 w 538"/>
                <a:gd name="T121" fmla="*/ 634 h 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38"/>
                <a:gd name="T184" fmla="*/ 0 h 638"/>
                <a:gd name="T185" fmla="*/ 538 w 538"/>
                <a:gd name="T186" fmla="*/ 638 h 63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38" h="638">
                  <a:moveTo>
                    <a:pt x="332" y="638"/>
                  </a:moveTo>
                  <a:lnTo>
                    <a:pt x="332" y="638"/>
                  </a:lnTo>
                  <a:lnTo>
                    <a:pt x="324" y="632"/>
                  </a:lnTo>
                  <a:lnTo>
                    <a:pt x="318" y="630"/>
                  </a:lnTo>
                  <a:lnTo>
                    <a:pt x="312" y="628"/>
                  </a:lnTo>
                  <a:lnTo>
                    <a:pt x="306" y="628"/>
                  </a:lnTo>
                  <a:lnTo>
                    <a:pt x="294" y="632"/>
                  </a:lnTo>
                  <a:lnTo>
                    <a:pt x="282" y="636"/>
                  </a:lnTo>
                  <a:lnTo>
                    <a:pt x="274" y="620"/>
                  </a:lnTo>
                  <a:lnTo>
                    <a:pt x="272" y="608"/>
                  </a:lnTo>
                  <a:lnTo>
                    <a:pt x="270" y="600"/>
                  </a:lnTo>
                  <a:lnTo>
                    <a:pt x="264" y="596"/>
                  </a:lnTo>
                  <a:lnTo>
                    <a:pt x="258" y="594"/>
                  </a:lnTo>
                  <a:lnTo>
                    <a:pt x="252" y="592"/>
                  </a:lnTo>
                  <a:lnTo>
                    <a:pt x="246" y="592"/>
                  </a:lnTo>
                  <a:lnTo>
                    <a:pt x="234" y="594"/>
                  </a:lnTo>
                  <a:lnTo>
                    <a:pt x="234" y="580"/>
                  </a:lnTo>
                  <a:lnTo>
                    <a:pt x="254" y="542"/>
                  </a:lnTo>
                  <a:lnTo>
                    <a:pt x="264" y="524"/>
                  </a:lnTo>
                  <a:lnTo>
                    <a:pt x="268" y="508"/>
                  </a:lnTo>
                  <a:lnTo>
                    <a:pt x="246" y="484"/>
                  </a:lnTo>
                  <a:lnTo>
                    <a:pt x="240" y="472"/>
                  </a:lnTo>
                  <a:lnTo>
                    <a:pt x="236" y="462"/>
                  </a:lnTo>
                  <a:lnTo>
                    <a:pt x="226" y="452"/>
                  </a:lnTo>
                  <a:lnTo>
                    <a:pt x="218" y="448"/>
                  </a:lnTo>
                  <a:lnTo>
                    <a:pt x="212" y="448"/>
                  </a:lnTo>
                  <a:lnTo>
                    <a:pt x="204" y="448"/>
                  </a:lnTo>
                  <a:lnTo>
                    <a:pt x="172" y="456"/>
                  </a:lnTo>
                  <a:lnTo>
                    <a:pt x="162" y="466"/>
                  </a:lnTo>
                  <a:lnTo>
                    <a:pt x="152" y="472"/>
                  </a:lnTo>
                  <a:lnTo>
                    <a:pt x="132" y="486"/>
                  </a:lnTo>
                  <a:lnTo>
                    <a:pt x="98" y="488"/>
                  </a:lnTo>
                  <a:lnTo>
                    <a:pt x="96" y="478"/>
                  </a:lnTo>
                  <a:lnTo>
                    <a:pt x="94" y="470"/>
                  </a:lnTo>
                  <a:lnTo>
                    <a:pt x="86" y="458"/>
                  </a:lnTo>
                  <a:lnTo>
                    <a:pt x="76" y="448"/>
                  </a:lnTo>
                  <a:lnTo>
                    <a:pt x="68" y="442"/>
                  </a:lnTo>
                  <a:lnTo>
                    <a:pt x="64" y="432"/>
                  </a:lnTo>
                  <a:lnTo>
                    <a:pt x="64" y="354"/>
                  </a:lnTo>
                  <a:lnTo>
                    <a:pt x="28" y="356"/>
                  </a:lnTo>
                  <a:lnTo>
                    <a:pt x="14" y="358"/>
                  </a:lnTo>
                  <a:lnTo>
                    <a:pt x="0" y="362"/>
                  </a:lnTo>
                  <a:lnTo>
                    <a:pt x="0" y="352"/>
                  </a:lnTo>
                  <a:lnTo>
                    <a:pt x="2" y="346"/>
                  </a:lnTo>
                  <a:lnTo>
                    <a:pt x="4" y="344"/>
                  </a:lnTo>
                  <a:lnTo>
                    <a:pt x="8" y="340"/>
                  </a:lnTo>
                  <a:lnTo>
                    <a:pt x="18" y="338"/>
                  </a:lnTo>
                  <a:lnTo>
                    <a:pt x="32" y="334"/>
                  </a:lnTo>
                  <a:lnTo>
                    <a:pt x="38" y="330"/>
                  </a:lnTo>
                  <a:lnTo>
                    <a:pt x="44" y="326"/>
                  </a:lnTo>
                  <a:lnTo>
                    <a:pt x="54" y="312"/>
                  </a:lnTo>
                  <a:lnTo>
                    <a:pt x="60" y="298"/>
                  </a:lnTo>
                  <a:lnTo>
                    <a:pt x="62" y="284"/>
                  </a:lnTo>
                  <a:lnTo>
                    <a:pt x="48" y="224"/>
                  </a:lnTo>
                  <a:lnTo>
                    <a:pt x="46" y="154"/>
                  </a:lnTo>
                  <a:lnTo>
                    <a:pt x="40" y="130"/>
                  </a:lnTo>
                  <a:lnTo>
                    <a:pt x="46" y="126"/>
                  </a:lnTo>
                  <a:lnTo>
                    <a:pt x="54" y="120"/>
                  </a:lnTo>
                  <a:lnTo>
                    <a:pt x="64" y="108"/>
                  </a:lnTo>
                  <a:lnTo>
                    <a:pt x="72" y="94"/>
                  </a:lnTo>
                  <a:lnTo>
                    <a:pt x="80" y="78"/>
                  </a:lnTo>
                  <a:lnTo>
                    <a:pt x="94" y="68"/>
                  </a:lnTo>
                  <a:lnTo>
                    <a:pt x="108" y="60"/>
                  </a:lnTo>
                  <a:lnTo>
                    <a:pt x="114" y="56"/>
                  </a:lnTo>
                  <a:lnTo>
                    <a:pt x="122" y="56"/>
                  </a:lnTo>
                  <a:lnTo>
                    <a:pt x="132" y="56"/>
                  </a:lnTo>
                  <a:lnTo>
                    <a:pt x="142" y="58"/>
                  </a:lnTo>
                  <a:lnTo>
                    <a:pt x="150" y="58"/>
                  </a:lnTo>
                  <a:lnTo>
                    <a:pt x="158" y="54"/>
                  </a:lnTo>
                  <a:lnTo>
                    <a:pt x="164" y="50"/>
                  </a:lnTo>
                  <a:lnTo>
                    <a:pt x="168" y="42"/>
                  </a:lnTo>
                  <a:lnTo>
                    <a:pt x="166" y="30"/>
                  </a:lnTo>
                  <a:lnTo>
                    <a:pt x="164" y="20"/>
                  </a:lnTo>
                  <a:lnTo>
                    <a:pt x="158" y="14"/>
                  </a:lnTo>
                  <a:lnTo>
                    <a:pt x="152" y="10"/>
                  </a:lnTo>
                  <a:lnTo>
                    <a:pt x="156" y="4"/>
                  </a:lnTo>
                  <a:lnTo>
                    <a:pt x="160" y="2"/>
                  </a:lnTo>
                  <a:lnTo>
                    <a:pt x="166" y="0"/>
                  </a:lnTo>
                  <a:lnTo>
                    <a:pt x="174" y="2"/>
                  </a:lnTo>
                  <a:lnTo>
                    <a:pt x="192" y="6"/>
                  </a:lnTo>
                  <a:lnTo>
                    <a:pt x="210" y="12"/>
                  </a:lnTo>
                  <a:lnTo>
                    <a:pt x="238" y="16"/>
                  </a:lnTo>
                  <a:lnTo>
                    <a:pt x="274" y="34"/>
                  </a:lnTo>
                  <a:lnTo>
                    <a:pt x="292" y="44"/>
                  </a:lnTo>
                  <a:lnTo>
                    <a:pt x="312" y="56"/>
                  </a:lnTo>
                  <a:lnTo>
                    <a:pt x="342" y="68"/>
                  </a:lnTo>
                  <a:lnTo>
                    <a:pt x="372" y="68"/>
                  </a:lnTo>
                  <a:lnTo>
                    <a:pt x="392" y="44"/>
                  </a:lnTo>
                  <a:lnTo>
                    <a:pt x="400" y="46"/>
                  </a:lnTo>
                  <a:lnTo>
                    <a:pt x="410" y="52"/>
                  </a:lnTo>
                  <a:lnTo>
                    <a:pt x="420" y="60"/>
                  </a:lnTo>
                  <a:lnTo>
                    <a:pt x="430" y="72"/>
                  </a:lnTo>
                  <a:lnTo>
                    <a:pt x="450" y="82"/>
                  </a:lnTo>
                  <a:lnTo>
                    <a:pt x="466" y="90"/>
                  </a:lnTo>
                  <a:lnTo>
                    <a:pt x="482" y="100"/>
                  </a:lnTo>
                  <a:lnTo>
                    <a:pt x="500" y="116"/>
                  </a:lnTo>
                  <a:lnTo>
                    <a:pt x="514" y="134"/>
                  </a:lnTo>
                  <a:lnTo>
                    <a:pt x="520" y="152"/>
                  </a:lnTo>
                  <a:lnTo>
                    <a:pt x="522" y="170"/>
                  </a:lnTo>
                  <a:lnTo>
                    <a:pt x="522" y="180"/>
                  </a:lnTo>
                  <a:lnTo>
                    <a:pt x="522" y="190"/>
                  </a:lnTo>
                  <a:lnTo>
                    <a:pt x="520" y="202"/>
                  </a:lnTo>
                  <a:lnTo>
                    <a:pt x="516" y="214"/>
                  </a:lnTo>
                  <a:lnTo>
                    <a:pt x="494" y="238"/>
                  </a:lnTo>
                  <a:lnTo>
                    <a:pt x="486" y="248"/>
                  </a:lnTo>
                  <a:lnTo>
                    <a:pt x="482" y="260"/>
                  </a:lnTo>
                  <a:lnTo>
                    <a:pt x="480" y="272"/>
                  </a:lnTo>
                  <a:lnTo>
                    <a:pt x="480" y="286"/>
                  </a:lnTo>
                  <a:lnTo>
                    <a:pt x="486" y="302"/>
                  </a:lnTo>
                  <a:lnTo>
                    <a:pt x="494" y="320"/>
                  </a:lnTo>
                  <a:lnTo>
                    <a:pt x="500" y="340"/>
                  </a:lnTo>
                  <a:lnTo>
                    <a:pt x="502" y="344"/>
                  </a:lnTo>
                  <a:lnTo>
                    <a:pt x="506" y="352"/>
                  </a:lnTo>
                  <a:lnTo>
                    <a:pt x="512" y="372"/>
                  </a:lnTo>
                  <a:lnTo>
                    <a:pt x="522" y="414"/>
                  </a:lnTo>
                  <a:lnTo>
                    <a:pt x="530" y="428"/>
                  </a:lnTo>
                  <a:lnTo>
                    <a:pt x="532" y="440"/>
                  </a:lnTo>
                  <a:lnTo>
                    <a:pt x="532" y="454"/>
                  </a:lnTo>
                  <a:lnTo>
                    <a:pt x="528" y="472"/>
                  </a:lnTo>
                  <a:lnTo>
                    <a:pt x="528" y="500"/>
                  </a:lnTo>
                  <a:lnTo>
                    <a:pt x="532" y="518"/>
                  </a:lnTo>
                  <a:lnTo>
                    <a:pt x="538" y="536"/>
                  </a:lnTo>
                  <a:lnTo>
                    <a:pt x="426" y="540"/>
                  </a:lnTo>
                  <a:lnTo>
                    <a:pt x="424" y="544"/>
                  </a:lnTo>
                  <a:lnTo>
                    <a:pt x="424" y="548"/>
                  </a:lnTo>
                  <a:lnTo>
                    <a:pt x="428" y="558"/>
                  </a:lnTo>
                  <a:lnTo>
                    <a:pt x="438" y="570"/>
                  </a:lnTo>
                  <a:lnTo>
                    <a:pt x="446" y="580"/>
                  </a:lnTo>
                  <a:lnTo>
                    <a:pt x="442" y="598"/>
                  </a:lnTo>
                  <a:lnTo>
                    <a:pt x="436" y="598"/>
                  </a:lnTo>
                  <a:lnTo>
                    <a:pt x="428" y="594"/>
                  </a:lnTo>
                  <a:lnTo>
                    <a:pt x="416" y="584"/>
                  </a:lnTo>
                  <a:lnTo>
                    <a:pt x="402" y="568"/>
                  </a:lnTo>
                  <a:lnTo>
                    <a:pt x="368" y="566"/>
                  </a:lnTo>
                  <a:lnTo>
                    <a:pt x="350" y="594"/>
                  </a:lnTo>
                  <a:lnTo>
                    <a:pt x="348" y="604"/>
                  </a:lnTo>
                  <a:lnTo>
                    <a:pt x="346" y="616"/>
                  </a:lnTo>
                  <a:lnTo>
                    <a:pt x="340" y="628"/>
                  </a:lnTo>
                  <a:lnTo>
                    <a:pt x="336" y="634"/>
                  </a:lnTo>
                  <a:lnTo>
                    <a:pt x="332" y="638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AA7989FF-E0D8-4BB9-9562-88A9305B3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1114" y="3975388"/>
              <a:ext cx="447041" cy="595798"/>
            </a:xfrm>
            <a:custGeom>
              <a:avLst/>
              <a:gdLst>
                <a:gd name="T0" fmla="*/ 112 w 466"/>
                <a:gd name="T1" fmla="*/ 660 h 666"/>
                <a:gd name="T2" fmla="*/ 94 w 466"/>
                <a:gd name="T3" fmla="*/ 656 h 666"/>
                <a:gd name="T4" fmla="*/ 134 w 466"/>
                <a:gd name="T5" fmla="*/ 598 h 666"/>
                <a:gd name="T6" fmla="*/ 128 w 466"/>
                <a:gd name="T7" fmla="*/ 566 h 666"/>
                <a:gd name="T8" fmla="*/ 104 w 466"/>
                <a:gd name="T9" fmla="*/ 568 h 666"/>
                <a:gd name="T10" fmla="*/ 88 w 466"/>
                <a:gd name="T11" fmla="*/ 576 h 666"/>
                <a:gd name="T12" fmla="*/ 48 w 466"/>
                <a:gd name="T13" fmla="*/ 536 h 666"/>
                <a:gd name="T14" fmla="*/ 52 w 466"/>
                <a:gd name="T15" fmla="*/ 494 h 666"/>
                <a:gd name="T16" fmla="*/ 52 w 466"/>
                <a:gd name="T17" fmla="*/ 456 h 666"/>
                <a:gd name="T18" fmla="*/ 42 w 466"/>
                <a:gd name="T19" fmla="*/ 446 h 666"/>
                <a:gd name="T20" fmla="*/ 30 w 466"/>
                <a:gd name="T21" fmla="*/ 398 h 666"/>
                <a:gd name="T22" fmla="*/ 16 w 466"/>
                <a:gd name="T23" fmla="*/ 356 h 666"/>
                <a:gd name="T24" fmla="*/ 2 w 466"/>
                <a:gd name="T25" fmla="*/ 316 h 666"/>
                <a:gd name="T26" fmla="*/ 6 w 466"/>
                <a:gd name="T27" fmla="*/ 292 h 666"/>
                <a:gd name="T28" fmla="*/ 16 w 466"/>
                <a:gd name="T29" fmla="*/ 280 h 666"/>
                <a:gd name="T30" fmla="*/ 42 w 466"/>
                <a:gd name="T31" fmla="*/ 240 h 666"/>
                <a:gd name="T32" fmla="*/ 42 w 466"/>
                <a:gd name="T33" fmla="*/ 188 h 666"/>
                <a:gd name="T34" fmla="*/ 22 w 466"/>
                <a:gd name="T35" fmla="*/ 146 h 666"/>
                <a:gd name="T36" fmla="*/ 46 w 466"/>
                <a:gd name="T37" fmla="*/ 126 h 666"/>
                <a:gd name="T38" fmla="*/ 78 w 466"/>
                <a:gd name="T39" fmla="*/ 116 h 666"/>
                <a:gd name="T40" fmla="*/ 88 w 466"/>
                <a:gd name="T41" fmla="*/ 114 h 666"/>
                <a:gd name="T42" fmla="*/ 102 w 466"/>
                <a:gd name="T43" fmla="*/ 98 h 666"/>
                <a:gd name="T44" fmla="*/ 160 w 466"/>
                <a:gd name="T45" fmla="*/ 60 h 666"/>
                <a:gd name="T46" fmla="*/ 176 w 466"/>
                <a:gd name="T47" fmla="*/ 46 h 666"/>
                <a:gd name="T48" fmla="*/ 226 w 466"/>
                <a:gd name="T49" fmla="*/ 32 h 666"/>
                <a:gd name="T50" fmla="*/ 250 w 466"/>
                <a:gd name="T51" fmla="*/ 22 h 666"/>
                <a:gd name="T52" fmla="*/ 260 w 466"/>
                <a:gd name="T53" fmla="*/ 2 h 666"/>
                <a:gd name="T54" fmla="*/ 284 w 466"/>
                <a:gd name="T55" fmla="*/ 0 h 666"/>
                <a:gd name="T56" fmla="*/ 292 w 466"/>
                <a:gd name="T57" fmla="*/ 52 h 666"/>
                <a:gd name="T58" fmla="*/ 314 w 466"/>
                <a:gd name="T59" fmla="*/ 56 h 666"/>
                <a:gd name="T60" fmla="*/ 326 w 466"/>
                <a:gd name="T61" fmla="*/ 34 h 666"/>
                <a:gd name="T62" fmla="*/ 334 w 466"/>
                <a:gd name="T63" fmla="*/ 14 h 666"/>
                <a:gd name="T64" fmla="*/ 344 w 466"/>
                <a:gd name="T65" fmla="*/ 36 h 666"/>
                <a:gd name="T66" fmla="*/ 362 w 466"/>
                <a:gd name="T67" fmla="*/ 50 h 666"/>
                <a:gd name="T68" fmla="*/ 384 w 466"/>
                <a:gd name="T69" fmla="*/ 54 h 666"/>
                <a:gd name="T70" fmla="*/ 424 w 466"/>
                <a:gd name="T71" fmla="*/ 42 h 666"/>
                <a:gd name="T72" fmla="*/ 442 w 466"/>
                <a:gd name="T73" fmla="*/ 42 h 666"/>
                <a:gd name="T74" fmla="*/ 422 w 466"/>
                <a:gd name="T75" fmla="*/ 66 h 666"/>
                <a:gd name="T76" fmla="*/ 414 w 466"/>
                <a:gd name="T77" fmla="*/ 88 h 666"/>
                <a:gd name="T78" fmla="*/ 428 w 466"/>
                <a:gd name="T79" fmla="*/ 112 h 666"/>
                <a:gd name="T80" fmla="*/ 466 w 466"/>
                <a:gd name="T81" fmla="*/ 168 h 666"/>
                <a:gd name="T82" fmla="*/ 464 w 466"/>
                <a:gd name="T83" fmla="*/ 192 h 666"/>
                <a:gd name="T84" fmla="*/ 450 w 466"/>
                <a:gd name="T85" fmla="*/ 218 h 666"/>
                <a:gd name="T86" fmla="*/ 430 w 466"/>
                <a:gd name="T87" fmla="*/ 236 h 666"/>
                <a:gd name="T88" fmla="*/ 396 w 466"/>
                <a:gd name="T89" fmla="*/ 244 h 666"/>
                <a:gd name="T90" fmla="*/ 376 w 466"/>
                <a:gd name="T91" fmla="*/ 250 h 666"/>
                <a:gd name="T92" fmla="*/ 348 w 466"/>
                <a:gd name="T93" fmla="*/ 276 h 666"/>
                <a:gd name="T94" fmla="*/ 348 w 466"/>
                <a:gd name="T95" fmla="*/ 304 h 666"/>
                <a:gd name="T96" fmla="*/ 354 w 466"/>
                <a:gd name="T97" fmla="*/ 332 h 666"/>
                <a:gd name="T98" fmla="*/ 328 w 466"/>
                <a:gd name="T99" fmla="*/ 366 h 666"/>
                <a:gd name="T100" fmla="*/ 302 w 466"/>
                <a:gd name="T101" fmla="*/ 386 h 666"/>
                <a:gd name="T102" fmla="*/ 296 w 466"/>
                <a:gd name="T103" fmla="*/ 408 h 666"/>
                <a:gd name="T104" fmla="*/ 292 w 466"/>
                <a:gd name="T105" fmla="*/ 468 h 666"/>
                <a:gd name="T106" fmla="*/ 270 w 466"/>
                <a:gd name="T107" fmla="*/ 490 h 666"/>
                <a:gd name="T108" fmla="*/ 264 w 466"/>
                <a:gd name="T109" fmla="*/ 522 h 666"/>
                <a:gd name="T110" fmla="*/ 266 w 466"/>
                <a:gd name="T111" fmla="*/ 546 h 666"/>
                <a:gd name="T112" fmla="*/ 254 w 466"/>
                <a:gd name="T113" fmla="*/ 596 h 666"/>
                <a:gd name="T114" fmla="*/ 260 w 466"/>
                <a:gd name="T115" fmla="*/ 630 h 666"/>
                <a:gd name="T116" fmla="*/ 224 w 466"/>
                <a:gd name="T117" fmla="*/ 650 h 666"/>
                <a:gd name="T118" fmla="*/ 196 w 466"/>
                <a:gd name="T119" fmla="*/ 636 h 666"/>
                <a:gd name="T120" fmla="*/ 168 w 466"/>
                <a:gd name="T121" fmla="*/ 646 h 666"/>
                <a:gd name="T122" fmla="*/ 134 w 466"/>
                <a:gd name="T123" fmla="*/ 660 h 6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66"/>
                <a:gd name="T187" fmla="*/ 0 h 666"/>
                <a:gd name="T188" fmla="*/ 466 w 466"/>
                <a:gd name="T189" fmla="*/ 666 h 66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66" h="666">
                  <a:moveTo>
                    <a:pt x="118" y="666"/>
                  </a:moveTo>
                  <a:lnTo>
                    <a:pt x="118" y="666"/>
                  </a:lnTo>
                  <a:lnTo>
                    <a:pt x="112" y="660"/>
                  </a:lnTo>
                  <a:lnTo>
                    <a:pt x="106" y="658"/>
                  </a:lnTo>
                  <a:lnTo>
                    <a:pt x="94" y="656"/>
                  </a:lnTo>
                  <a:lnTo>
                    <a:pt x="94" y="650"/>
                  </a:lnTo>
                  <a:lnTo>
                    <a:pt x="134" y="598"/>
                  </a:lnTo>
                  <a:lnTo>
                    <a:pt x="132" y="578"/>
                  </a:lnTo>
                  <a:lnTo>
                    <a:pt x="128" y="566"/>
                  </a:lnTo>
                  <a:lnTo>
                    <a:pt x="114" y="566"/>
                  </a:lnTo>
                  <a:lnTo>
                    <a:pt x="104" y="568"/>
                  </a:lnTo>
                  <a:lnTo>
                    <a:pt x="96" y="572"/>
                  </a:lnTo>
                  <a:lnTo>
                    <a:pt x="88" y="576"/>
                  </a:lnTo>
                  <a:lnTo>
                    <a:pt x="60" y="576"/>
                  </a:lnTo>
                  <a:lnTo>
                    <a:pt x="48" y="536"/>
                  </a:lnTo>
                  <a:lnTo>
                    <a:pt x="50" y="514"/>
                  </a:lnTo>
                  <a:lnTo>
                    <a:pt x="52" y="494"/>
                  </a:lnTo>
                  <a:lnTo>
                    <a:pt x="54" y="474"/>
                  </a:lnTo>
                  <a:lnTo>
                    <a:pt x="52" y="466"/>
                  </a:lnTo>
                  <a:lnTo>
                    <a:pt x="52" y="456"/>
                  </a:lnTo>
                  <a:lnTo>
                    <a:pt x="42" y="446"/>
                  </a:lnTo>
                  <a:lnTo>
                    <a:pt x="40" y="434"/>
                  </a:lnTo>
                  <a:lnTo>
                    <a:pt x="38" y="422"/>
                  </a:lnTo>
                  <a:lnTo>
                    <a:pt x="30" y="398"/>
                  </a:lnTo>
                  <a:lnTo>
                    <a:pt x="22" y="376"/>
                  </a:lnTo>
                  <a:lnTo>
                    <a:pt x="16" y="356"/>
                  </a:lnTo>
                  <a:lnTo>
                    <a:pt x="6" y="334"/>
                  </a:lnTo>
                  <a:lnTo>
                    <a:pt x="4" y="326"/>
                  </a:lnTo>
                  <a:lnTo>
                    <a:pt x="2" y="316"/>
                  </a:lnTo>
                  <a:lnTo>
                    <a:pt x="0" y="308"/>
                  </a:lnTo>
                  <a:lnTo>
                    <a:pt x="2" y="300"/>
                  </a:lnTo>
                  <a:lnTo>
                    <a:pt x="6" y="292"/>
                  </a:lnTo>
                  <a:lnTo>
                    <a:pt x="12" y="282"/>
                  </a:lnTo>
                  <a:lnTo>
                    <a:pt x="16" y="280"/>
                  </a:lnTo>
                  <a:lnTo>
                    <a:pt x="20" y="276"/>
                  </a:lnTo>
                  <a:lnTo>
                    <a:pt x="30" y="264"/>
                  </a:lnTo>
                  <a:lnTo>
                    <a:pt x="42" y="240"/>
                  </a:lnTo>
                  <a:lnTo>
                    <a:pt x="42" y="188"/>
                  </a:lnTo>
                  <a:lnTo>
                    <a:pt x="30" y="156"/>
                  </a:lnTo>
                  <a:lnTo>
                    <a:pt x="22" y="146"/>
                  </a:lnTo>
                  <a:lnTo>
                    <a:pt x="46" y="126"/>
                  </a:lnTo>
                  <a:lnTo>
                    <a:pt x="62" y="122"/>
                  </a:lnTo>
                  <a:lnTo>
                    <a:pt x="74" y="118"/>
                  </a:lnTo>
                  <a:lnTo>
                    <a:pt x="78" y="116"/>
                  </a:lnTo>
                  <a:lnTo>
                    <a:pt x="80" y="114"/>
                  </a:lnTo>
                  <a:lnTo>
                    <a:pt x="88" y="114"/>
                  </a:lnTo>
                  <a:lnTo>
                    <a:pt x="94" y="106"/>
                  </a:lnTo>
                  <a:lnTo>
                    <a:pt x="102" y="98"/>
                  </a:lnTo>
                  <a:lnTo>
                    <a:pt x="122" y="84"/>
                  </a:lnTo>
                  <a:lnTo>
                    <a:pt x="142" y="72"/>
                  </a:lnTo>
                  <a:lnTo>
                    <a:pt x="160" y="60"/>
                  </a:lnTo>
                  <a:lnTo>
                    <a:pt x="168" y="52"/>
                  </a:lnTo>
                  <a:lnTo>
                    <a:pt x="176" y="46"/>
                  </a:lnTo>
                  <a:lnTo>
                    <a:pt x="188" y="42"/>
                  </a:lnTo>
                  <a:lnTo>
                    <a:pt x="200" y="38"/>
                  </a:lnTo>
                  <a:lnTo>
                    <a:pt x="226" y="32"/>
                  </a:lnTo>
                  <a:lnTo>
                    <a:pt x="238" y="28"/>
                  </a:lnTo>
                  <a:lnTo>
                    <a:pt x="250" y="22"/>
                  </a:lnTo>
                  <a:lnTo>
                    <a:pt x="256" y="8"/>
                  </a:lnTo>
                  <a:lnTo>
                    <a:pt x="258" y="4"/>
                  </a:lnTo>
                  <a:lnTo>
                    <a:pt x="260" y="2"/>
                  </a:lnTo>
                  <a:lnTo>
                    <a:pt x="270" y="0"/>
                  </a:lnTo>
                  <a:lnTo>
                    <a:pt x="284" y="0"/>
                  </a:lnTo>
                  <a:lnTo>
                    <a:pt x="286" y="48"/>
                  </a:lnTo>
                  <a:lnTo>
                    <a:pt x="292" y="52"/>
                  </a:lnTo>
                  <a:lnTo>
                    <a:pt x="298" y="54"/>
                  </a:lnTo>
                  <a:lnTo>
                    <a:pt x="314" y="56"/>
                  </a:lnTo>
                  <a:lnTo>
                    <a:pt x="320" y="50"/>
                  </a:lnTo>
                  <a:lnTo>
                    <a:pt x="322" y="44"/>
                  </a:lnTo>
                  <a:lnTo>
                    <a:pt x="326" y="34"/>
                  </a:lnTo>
                  <a:lnTo>
                    <a:pt x="330" y="22"/>
                  </a:lnTo>
                  <a:lnTo>
                    <a:pt x="332" y="18"/>
                  </a:lnTo>
                  <a:lnTo>
                    <a:pt x="334" y="14"/>
                  </a:lnTo>
                  <a:lnTo>
                    <a:pt x="338" y="24"/>
                  </a:lnTo>
                  <a:lnTo>
                    <a:pt x="344" y="36"/>
                  </a:lnTo>
                  <a:lnTo>
                    <a:pt x="350" y="42"/>
                  </a:lnTo>
                  <a:lnTo>
                    <a:pt x="356" y="46"/>
                  </a:lnTo>
                  <a:lnTo>
                    <a:pt x="362" y="50"/>
                  </a:lnTo>
                  <a:lnTo>
                    <a:pt x="370" y="54"/>
                  </a:lnTo>
                  <a:lnTo>
                    <a:pt x="384" y="54"/>
                  </a:lnTo>
                  <a:lnTo>
                    <a:pt x="396" y="52"/>
                  </a:lnTo>
                  <a:lnTo>
                    <a:pt x="410" y="48"/>
                  </a:lnTo>
                  <a:lnTo>
                    <a:pt x="424" y="42"/>
                  </a:lnTo>
                  <a:lnTo>
                    <a:pt x="442" y="42"/>
                  </a:lnTo>
                  <a:lnTo>
                    <a:pt x="438" y="48"/>
                  </a:lnTo>
                  <a:lnTo>
                    <a:pt x="432" y="54"/>
                  </a:lnTo>
                  <a:lnTo>
                    <a:pt x="422" y="66"/>
                  </a:lnTo>
                  <a:lnTo>
                    <a:pt x="418" y="74"/>
                  </a:lnTo>
                  <a:lnTo>
                    <a:pt x="414" y="80"/>
                  </a:lnTo>
                  <a:lnTo>
                    <a:pt x="414" y="88"/>
                  </a:lnTo>
                  <a:lnTo>
                    <a:pt x="414" y="96"/>
                  </a:lnTo>
                  <a:lnTo>
                    <a:pt x="428" y="112"/>
                  </a:lnTo>
                  <a:lnTo>
                    <a:pt x="440" y="128"/>
                  </a:lnTo>
                  <a:lnTo>
                    <a:pt x="452" y="146"/>
                  </a:lnTo>
                  <a:lnTo>
                    <a:pt x="466" y="168"/>
                  </a:lnTo>
                  <a:lnTo>
                    <a:pt x="464" y="192"/>
                  </a:lnTo>
                  <a:lnTo>
                    <a:pt x="460" y="196"/>
                  </a:lnTo>
                  <a:lnTo>
                    <a:pt x="456" y="202"/>
                  </a:lnTo>
                  <a:lnTo>
                    <a:pt x="450" y="218"/>
                  </a:lnTo>
                  <a:lnTo>
                    <a:pt x="440" y="228"/>
                  </a:lnTo>
                  <a:lnTo>
                    <a:pt x="430" y="236"/>
                  </a:lnTo>
                  <a:lnTo>
                    <a:pt x="422" y="240"/>
                  </a:lnTo>
                  <a:lnTo>
                    <a:pt x="414" y="242"/>
                  </a:lnTo>
                  <a:lnTo>
                    <a:pt x="396" y="244"/>
                  </a:lnTo>
                  <a:lnTo>
                    <a:pt x="386" y="246"/>
                  </a:lnTo>
                  <a:lnTo>
                    <a:pt x="376" y="250"/>
                  </a:lnTo>
                  <a:lnTo>
                    <a:pt x="360" y="262"/>
                  </a:lnTo>
                  <a:lnTo>
                    <a:pt x="352" y="272"/>
                  </a:lnTo>
                  <a:lnTo>
                    <a:pt x="348" y="276"/>
                  </a:lnTo>
                  <a:lnTo>
                    <a:pt x="348" y="282"/>
                  </a:lnTo>
                  <a:lnTo>
                    <a:pt x="348" y="304"/>
                  </a:lnTo>
                  <a:lnTo>
                    <a:pt x="354" y="312"/>
                  </a:lnTo>
                  <a:lnTo>
                    <a:pt x="356" y="322"/>
                  </a:lnTo>
                  <a:lnTo>
                    <a:pt x="354" y="332"/>
                  </a:lnTo>
                  <a:lnTo>
                    <a:pt x="350" y="344"/>
                  </a:lnTo>
                  <a:lnTo>
                    <a:pt x="328" y="366"/>
                  </a:lnTo>
                  <a:lnTo>
                    <a:pt x="308" y="382"/>
                  </a:lnTo>
                  <a:lnTo>
                    <a:pt x="302" y="386"/>
                  </a:lnTo>
                  <a:lnTo>
                    <a:pt x="298" y="392"/>
                  </a:lnTo>
                  <a:lnTo>
                    <a:pt x="296" y="400"/>
                  </a:lnTo>
                  <a:lnTo>
                    <a:pt x="296" y="408"/>
                  </a:lnTo>
                  <a:lnTo>
                    <a:pt x="300" y="440"/>
                  </a:lnTo>
                  <a:lnTo>
                    <a:pt x="292" y="468"/>
                  </a:lnTo>
                  <a:lnTo>
                    <a:pt x="278" y="480"/>
                  </a:lnTo>
                  <a:lnTo>
                    <a:pt x="270" y="490"/>
                  </a:lnTo>
                  <a:lnTo>
                    <a:pt x="266" y="496"/>
                  </a:lnTo>
                  <a:lnTo>
                    <a:pt x="264" y="502"/>
                  </a:lnTo>
                  <a:lnTo>
                    <a:pt x="264" y="522"/>
                  </a:lnTo>
                  <a:lnTo>
                    <a:pt x="266" y="546"/>
                  </a:lnTo>
                  <a:lnTo>
                    <a:pt x="262" y="560"/>
                  </a:lnTo>
                  <a:lnTo>
                    <a:pt x="256" y="576"/>
                  </a:lnTo>
                  <a:lnTo>
                    <a:pt x="254" y="596"/>
                  </a:lnTo>
                  <a:lnTo>
                    <a:pt x="254" y="614"/>
                  </a:lnTo>
                  <a:lnTo>
                    <a:pt x="260" y="630"/>
                  </a:lnTo>
                  <a:lnTo>
                    <a:pt x="224" y="650"/>
                  </a:lnTo>
                  <a:lnTo>
                    <a:pt x="216" y="642"/>
                  </a:lnTo>
                  <a:lnTo>
                    <a:pt x="206" y="638"/>
                  </a:lnTo>
                  <a:lnTo>
                    <a:pt x="196" y="636"/>
                  </a:lnTo>
                  <a:lnTo>
                    <a:pt x="188" y="638"/>
                  </a:lnTo>
                  <a:lnTo>
                    <a:pt x="178" y="642"/>
                  </a:lnTo>
                  <a:lnTo>
                    <a:pt x="168" y="646"/>
                  </a:lnTo>
                  <a:lnTo>
                    <a:pt x="148" y="654"/>
                  </a:lnTo>
                  <a:lnTo>
                    <a:pt x="134" y="660"/>
                  </a:lnTo>
                  <a:lnTo>
                    <a:pt x="118" y="666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BBDC474D-CA74-424D-B779-A874B4A80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6206" y="3597871"/>
              <a:ext cx="932457" cy="855229"/>
            </a:xfrm>
            <a:custGeom>
              <a:avLst/>
              <a:gdLst>
                <a:gd name="T0" fmla="*/ 392 w 972"/>
                <a:gd name="T1" fmla="*/ 934 h 956"/>
                <a:gd name="T2" fmla="*/ 354 w 972"/>
                <a:gd name="T3" fmla="*/ 888 h 956"/>
                <a:gd name="T4" fmla="*/ 366 w 972"/>
                <a:gd name="T5" fmla="*/ 840 h 956"/>
                <a:gd name="T6" fmla="*/ 324 w 972"/>
                <a:gd name="T7" fmla="*/ 780 h 956"/>
                <a:gd name="T8" fmla="*/ 290 w 972"/>
                <a:gd name="T9" fmla="*/ 722 h 956"/>
                <a:gd name="T10" fmla="*/ 248 w 972"/>
                <a:gd name="T11" fmla="*/ 712 h 956"/>
                <a:gd name="T12" fmla="*/ 192 w 972"/>
                <a:gd name="T13" fmla="*/ 608 h 956"/>
                <a:gd name="T14" fmla="*/ 160 w 972"/>
                <a:gd name="T15" fmla="*/ 662 h 956"/>
                <a:gd name="T16" fmla="*/ 140 w 972"/>
                <a:gd name="T17" fmla="*/ 634 h 956"/>
                <a:gd name="T18" fmla="*/ 138 w 972"/>
                <a:gd name="T19" fmla="*/ 590 h 956"/>
                <a:gd name="T20" fmla="*/ 130 w 972"/>
                <a:gd name="T21" fmla="*/ 500 h 956"/>
                <a:gd name="T22" fmla="*/ 150 w 972"/>
                <a:gd name="T23" fmla="*/ 442 h 956"/>
                <a:gd name="T24" fmla="*/ 110 w 972"/>
                <a:gd name="T25" fmla="*/ 312 h 956"/>
                <a:gd name="T26" fmla="*/ 50 w 972"/>
                <a:gd name="T27" fmla="*/ 222 h 956"/>
                <a:gd name="T28" fmla="*/ 6 w 972"/>
                <a:gd name="T29" fmla="*/ 178 h 956"/>
                <a:gd name="T30" fmla="*/ 2 w 972"/>
                <a:gd name="T31" fmla="*/ 134 h 956"/>
                <a:gd name="T32" fmla="*/ 26 w 972"/>
                <a:gd name="T33" fmla="*/ 80 h 956"/>
                <a:gd name="T34" fmla="*/ 74 w 972"/>
                <a:gd name="T35" fmla="*/ 24 h 956"/>
                <a:gd name="T36" fmla="*/ 112 w 972"/>
                <a:gd name="T37" fmla="*/ 64 h 956"/>
                <a:gd name="T38" fmla="*/ 166 w 972"/>
                <a:gd name="T39" fmla="*/ 152 h 956"/>
                <a:gd name="T40" fmla="*/ 200 w 972"/>
                <a:gd name="T41" fmla="*/ 172 h 956"/>
                <a:gd name="T42" fmla="*/ 236 w 972"/>
                <a:gd name="T43" fmla="*/ 158 h 956"/>
                <a:gd name="T44" fmla="*/ 250 w 972"/>
                <a:gd name="T45" fmla="*/ 170 h 956"/>
                <a:gd name="T46" fmla="*/ 290 w 972"/>
                <a:gd name="T47" fmla="*/ 188 h 956"/>
                <a:gd name="T48" fmla="*/ 374 w 972"/>
                <a:gd name="T49" fmla="*/ 166 h 956"/>
                <a:gd name="T50" fmla="*/ 378 w 972"/>
                <a:gd name="T51" fmla="*/ 128 h 956"/>
                <a:gd name="T52" fmla="*/ 370 w 972"/>
                <a:gd name="T53" fmla="*/ 66 h 956"/>
                <a:gd name="T54" fmla="*/ 412 w 972"/>
                <a:gd name="T55" fmla="*/ 100 h 956"/>
                <a:gd name="T56" fmla="*/ 468 w 972"/>
                <a:gd name="T57" fmla="*/ 100 h 956"/>
                <a:gd name="T58" fmla="*/ 472 w 972"/>
                <a:gd name="T59" fmla="*/ 30 h 956"/>
                <a:gd name="T60" fmla="*/ 516 w 972"/>
                <a:gd name="T61" fmla="*/ 0 h 956"/>
                <a:gd name="T62" fmla="*/ 562 w 972"/>
                <a:gd name="T63" fmla="*/ 50 h 956"/>
                <a:gd name="T64" fmla="*/ 628 w 972"/>
                <a:gd name="T65" fmla="*/ 98 h 956"/>
                <a:gd name="T66" fmla="*/ 656 w 972"/>
                <a:gd name="T67" fmla="*/ 150 h 956"/>
                <a:gd name="T68" fmla="*/ 764 w 972"/>
                <a:gd name="T69" fmla="*/ 184 h 956"/>
                <a:gd name="T70" fmla="*/ 812 w 972"/>
                <a:gd name="T71" fmla="*/ 168 h 956"/>
                <a:gd name="T72" fmla="*/ 932 w 972"/>
                <a:gd name="T73" fmla="*/ 208 h 956"/>
                <a:gd name="T74" fmla="*/ 972 w 972"/>
                <a:gd name="T75" fmla="*/ 278 h 956"/>
                <a:gd name="T76" fmla="*/ 908 w 972"/>
                <a:gd name="T77" fmla="*/ 388 h 956"/>
                <a:gd name="T78" fmla="*/ 840 w 972"/>
                <a:gd name="T79" fmla="*/ 418 h 956"/>
                <a:gd name="T80" fmla="*/ 788 w 972"/>
                <a:gd name="T81" fmla="*/ 376 h 956"/>
                <a:gd name="T82" fmla="*/ 764 w 972"/>
                <a:gd name="T83" fmla="*/ 422 h 956"/>
                <a:gd name="T84" fmla="*/ 772 w 972"/>
                <a:gd name="T85" fmla="*/ 478 h 956"/>
                <a:gd name="T86" fmla="*/ 784 w 972"/>
                <a:gd name="T87" fmla="*/ 564 h 956"/>
                <a:gd name="T88" fmla="*/ 810 w 972"/>
                <a:gd name="T89" fmla="*/ 602 h 956"/>
                <a:gd name="T90" fmla="*/ 780 w 972"/>
                <a:gd name="T91" fmla="*/ 646 h 956"/>
                <a:gd name="T92" fmla="*/ 788 w 972"/>
                <a:gd name="T93" fmla="*/ 686 h 956"/>
                <a:gd name="T94" fmla="*/ 848 w 972"/>
                <a:gd name="T95" fmla="*/ 740 h 956"/>
                <a:gd name="T96" fmla="*/ 796 w 972"/>
                <a:gd name="T97" fmla="*/ 758 h 956"/>
                <a:gd name="T98" fmla="*/ 756 w 972"/>
                <a:gd name="T99" fmla="*/ 712 h 956"/>
                <a:gd name="T100" fmla="*/ 716 w 972"/>
                <a:gd name="T101" fmla="*/ 718 h 956"/>
                <a:gd name="T102" fmla="*/ 662 w 972"/>
                <a:gd name="T103" fmla="*/ 706 h 956"/>
                <a:gd name="T104" fmla="*/ 630 w 972"/>
                <a:gd name="T105" fmla="*/ 636 h 956"/>
                <a:gd name="T106" fmla="*/ 578 w 972"/>
                <a:gd name="T107" fmla="*/ 648 h 956"/>
                <a:gd name="T108" fmla="*/ 550 w 972"/>
                <a:gd name="T109" fmla="*/ 682 h 956"/>
                <a:gd name="T110" fmla="*/ 558 w 972"/>
                <a:gd name="T111" fmla="*/ 726 h 956"/>
                <a:gd name="T112" fmla="*/ 558 w 972"/>
                <a:gd name="T113" fmla="*/ 766 h 956"/>
                <a:gd name="T114" fmla="*/ 500 w 972"/>
                <a:gd name="T115" fmla="*/ 810 h 956"/>
                <a:gd name="T116" fmla="*/ 522 w 972"/>
                <a:gd name="T117" fmla="*/ 870 h 956"/>
                <a:gd name="T118" fmla="*/ 522 w 972"/>
                <a:gd name="T119" fmla="*/ 918 h 9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72"/>
                <a:gd name="T181" fmla="*/ 0 h 956"/>
                <a:gd name="T182" fmla="*/ 972 w 972"/>
                <a:gd name="T183" fmla="*/ 956 h 95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72" h="956">
                  <a:moveTo>
                    <a:pt x="432" y="956"/>
                  </a:moveTo>
                  <a:lnTo>
                    <a:pt x="432" y="956"/>
                  </a:lnTo>
                  <a:lnTo>
                    <a:pt x="422" y="952"/>
                  </a:lnTo>
                  <a:lnTo>
                    <a:pt x="406" y="942"/>
                  </a:lnTo>
                  <a:lnTo>
                    <a:pt x="392" y="934"/>
                  </a:lnTo>
                  <a:lnTo>
                    <a:pt x="380" y="928"/>
                  </a:lnTo>
                  <a:lnTo>
                    <a:pt x="368" y="920"/>
                  </a:lnTo>
                  <a:lnTo>
                    <a:pt x="354" y="904"/>
                  </a:lnTo>
                  <a:lnTo>
                    <a:pt x="354" y="888"/>
                  </a:lnTo>
                  <a:lnTo>
                    <a:pt x="362" y="878"/>
                  </a:lnTo>
                  <a:lnTo>
                    <a:pt x="368" y="866"/>
                  </a:lnTo>
                  <a:lnTo>
                    <a:pt x="370" y="858"/>
                  </a:lnTo>
                  <a:lnTo>
                    <a:pt x="368" y="848"/>
                  </a:lnTo>
                  <a:lnTo>
                    <a:pt x="366" y="840"/>
                  </a:lnTo>
                  <a:lnTo>
                    <a:pt x="362" y="832"/>
                  </a:lnTo>
                  <a:lnTo>
                    <a:pt x="350" y="816"/>
                  </a:lnTo>
                  <a:lnTo>
                    <a:pt x="342" y="808"/>
                  </a:lnTo>
                  <a:lnTo>
                    <a:pt x="336" y="798"/>
                  </a:lnTo>
                  <a:lnTo>
                    <a:pt x="324" y="780"/>
                  </a:lnTo>
                  <a:lnTo>
                    <a:pt x="316" y="764"/>
                  </a:lnTo>
                  <a:lnTo>
                    <a:pt x="306" y="750"/>
                  </a:lnTo>
                  <a:lnTo>
                    <a:pt x="298" y="730"/>
                  </a:lnTo>
                  <a:lnTo>
                    <a:pt x="294" y="726"/>
                  </a:lnTo>
                  <a:lnTo>
                    <a:pt x="290" y="722"/>
                  </a:lnTo>
                  <a:lnTo>
                    <a:pt x="286" y="720"/>
                  </a:lnTo>
                  <a:lnTo>
                    <a:pt x="282" y="720"/>
                  </a:lnTo>
                  <a:lnTo>
                    <a:pt x="266" y="720"/>
                  </a:lnTo>
                  <a:lnTo>
                    <a:pt x="248" y="712"/>
                  </a:lnTo>
                  <a:lnTo>
                    <a:pt x="224" y="678"/>
                  </a:lnTo>
                  <a:lnTo>
                    <a:pt x="206" y="626"/>
                  </a:lnTo>
                  <a:lnTo>
                    <a:pt x="192" y="608"/>
                  </a:lnTo>
                  <a:lnTo>
                    <a:pt x="178" y="608"/>
                  </a:lnTo>
                  <a:lnTo>
                    <a:pt x="170" y="614"/>
                  </a:lnTo>
                  <a:lnTo>
                    <a:pt x="164" y="620"/>
                  </a:lnTo>
                  <a:lnTo>
                    <a:pt x="162" y="630"/>
                  </a:lnTo>
                  <a:lnTo>
                    <a:pt x="162" y="652"/>
                  </a:lnTo>
                  <a:lnTo>
                    <a:pt x="160" y="662"/>
                  </a:lnTo>
                  <a:lnTo>
                    <a:pt x="156" y="674"/>
                  </a:lnTo>
                  <a:lnTo>
                    <a:pt x="148" y="670"/>
                  </a:lnTo>
                  <a:lnTo>
                    <a:pt x="146" y="652"/>
                  </a:lnTo>
                  <a:lnTo>
                    <a:pt x="140" y="634"/>
                  </a:lnTo>
                  <a:lnTo>
                    <a:pt x="134" y="620"/>
                  </a:lnTo>
                  <a:lnTo>
                    <a:pt x="130" y="606"/>
                  </a:lnTo>
                  <a:lnTo>
                    <a:pt x="134" y="602"/>
                  </a:lnTo>
                  <a:lnTo>
                    <a:pt x="136" y="598"/>
                  </a:lnTo>
                  <a:lnTo>
                    <a:pt x="138" y="590"/>
                  </a:lnTo>
                  <a:lnTo>
                    <a:pt x="138" y="576"/>
                  </a:lnTo>
                  <a:lnTo>
                    <a:pt x="142" y="538"/>
                  </a:lnTo>
                  <a:lnTo>
                    <a:pt x="134" y="518"/>
                  </a:lnTo>
                  <a:lnTo>
                    <a:pt x="130" y="500"/>
                  </a:lnTo>
                  <a:lnTo>
                    <a:pt x="128" y="482"/>
                  </a:lnTo>
                  <a:lnTo>
                    <a:pt x="130" y="466"/>
                  </a:lnTo>
                  <a:lnTo>
                    <a:pt x="140" y="454"/>
                  </a:lnTo>
                  <a:lnTo>
                    <a:pt x="150" y="442"/>
                  </a:lnTo>
                  <a:lnTo>
                    <a:pt x="146" y="396"/>
                  </a:lnTo>
                  <a:lnTo>
                    <a:pt x="124" y="364"/>
                  </a:lnTo>
                  <a:lnTo>
                    <a:pt x="114" y="326"/>
                  </a:lnTo>
                  <a:lnTo>
                    <a:pt x="110" y="312"/>
                  </a:lnTo>
                  <a:lnTo>
                    <a:pt x="104" y="300"/>
                  </a:lnTo>
                  <a:lnTo>
                    <a:pt x="84" y="276"/>
                  </a:lnTo>
                  <a:lnTo>
                    <a:pt x="68" y="254"/>
                  </a:lnTo>
                  <a:lnTo>
                    <a:pt x="54" y="232"/>
                  </a:lnTo>
                  <a:lnTo>
                    <a:pt x="50" y="222"/>
                  </a:lnTo>
                  <a:lnTo>
                    <a:pt x="48" y="212"/>
                  </a:lnTo>
                  <a:lnTo>
                    <a:pt x="12" y="188"/>
                  </a:lnTo>
                  <a:lnTo>
                    <a:pt x="6" y="178"/>
                  </a:lnTo>
                  <a:lnTo>
                    <a:pt x="0" y="178"/>
                  </a:lnTo>
                  <a:lnTo>
                    <a:pt x="0" y="154"/>
                  </a:lnTo>
                  <a:lnTo>
                    <a:pt x="0" y="142"/>
                  </a:lnTo>
                  <a:lnTo>
                    <a:pt x="2" y="134"/>
                  </a:lnTo>
                  <a:lnTo>
                    <a:pt x="10" y="130"/>
                  </a:lnTo>
                  <a:lnTo>
                    <a:pt x="16" y="124"/>
                  </a:lnTo>
                  <a:lnTo>
                    <a:pt x="20" y="118"/>
                  </a:lnTo>
                  <a:lnTo>
                    <a:pt x="22" y="110"/>
                  </a:lnTo>
                  <a:lnTo>
                    <a:pt x="24" y="96"/>
                  </a:lnTo>
                  <a:lnTo>
                    <a:pt x="26" y="80"/>
                  </a:lnTo>
                  <a:lnTo>
                    <a:pt x="0" y="50"/>
                  </a:lnTo>
                  <a:lnTo>
                    <a:pt x="0" y="28"/>
                  </a:lnTo>
                  <a:lnTo>
                    <a:pt x="74" y="24"/>
                  </a:lnTo>
                  <a:lnTo>
                    <a:pt x="82" y="28"/>
                  </a:lnTo>
                  <a:lnTo>
                    <a:pt x="92" y="38"/>
                  </a:lnTo>
                  <a:lnTo>
                    <a:pt x="102" y="50"/>
                  </a:lnTo>
                  <a:lnTo>
                    <a:pt x="112" y="64"/>
                  </a:lnTo>
                  <a:lnTo>
                    <a:pt x="112" y="76"/>
                  </a:lnTo>
                  <a:lnTo>
                    <a:pt x="116" y="88"/>
                  </a:lnTo>
                  <a:lnTo>
                    <a:pt x="122" y="98"/>
                  </a:lnTo>
                  <a:lnTo>
                    <a:pt x="128" y="110"/>
                  </a:lnTo>
                  <a:lnTo>
                    <a:pt x="146" y="132"/>
                  </a:lnTo>
                  <a:lnTo>
                    <a:pt x="166" y="152"/>
                  </a:lnTo>
                  <a:lnTo>
                    <a:pt x="174" y="152"/>
                  </a:lnTo>
                  <a:lnTo>
                    <a:pt x="182" y="154"/>
                  </a:lnTo>
                  <a:lnTo>
                    <a:pt x="186" y="156"/>
                  </a:lnTo>
                  <a:lnTo>
                    <a:pt x="190" y="158"/>
                  </a:lnTo>
                  <a:lnTo>
                    <a:pt x="200" y="172"/>
                  </a:lnTo>
                  <a:lnTo>
                    <a:pt x="208" y="170"/>
                  </a:lnTo>
                  <a:lnTo>
                    <a:pt x="216" y="170"/>
                  </a:lnTo>
                  <a:lnTo>
                    <a:pt x="224" y="166"/>
                  </a:lnTo>
                  <a:lnTo>
                    <a:pt x="236" y="158"/>
                  </a:lnTo>
                  <a:lnTo>
                    <a:pt x="242" y="158"/>
                  </a:lnTo>
                  <a:lnTo>
                    <a:pt x="248" y="162"/>
                  </a:lnTo>
                  <a:lnTo>
                    <a:pt x="248" y="166"/>
                  </a:lnTo>
                  <a:lnTo>
                    <a:pt x="250" y="170"/>
                  </a:lnTo>
                  <a:lnTo>
                    <a:pt x="254" y="172"/>
                  </a:lnTo>
                  <a:lnTo>
                    <a:pt x="258" y="174"/>
                  </a:lnTo>
                  <a:lnTo>
                    <a:pt x="270" y="176"/>
                  </a:lnTo>
                  <a:lnTo>
                    <a:pt x="282" y="178"/>
                  </a:lnTo>
                  <a:lnTo>
                    <a:pt x="290" y="188"/>
                  </a:lnTo>
                  <a:lnTo>
                    <a:pt x="310" y="188"/>
                  </a:lnTo>
                  <a:lnTo>
                    <a:pt x="328" y="174"/>
                  </a:lnTo>
                  <a:lnTo>
                    <a:pt x="374" y="166"/>
                  </a:lnTo>
                  <a:lnTo>
                    <a:pt x="378" y="160"/>
                  </a:lnTo>
                  <a:lnTo>
                    <a:pt x="382" y="154"/>
                  </a:lnTo>
                  <a:lnTo>
                    <a:pt x="382" y="142"/>
                  </a:lnTo>
                  <a:lnTo>
                    <a:pt x="378" y="128"/>
                  </a:lnTo>
                  <a:lnTo>
                    <a:pt x="372" y="104"/>
                  </a:lnTo>
                  <a:lnTo>
                    <a:pt x="368" y="92"/>
                  </a:lnTo>
                  <a:lnTo>
                    <a:pt x="366" y="80"/>
                  </a:lnTo>
                  <a:lnTo>
                    <a:pt x="368" y="72"/>
                  </a:lnTo>
                  <a:lnTo>
                    <a:pt x="370" y="66"/>
                  </a:lnTo>
                  <a:lnTo>
                    <a:pt x="376" y="70"/>
                  </a:lnTo>
                  <a:lnTo>
                    <a:pt x="384" y="78"/>
                  </a:lnTo>
                  <a:lnTo>
                    <a:pt x="392" y="84"/>
                  </a:lnTo>
                  <a:lnTo>
                    <a:pt x="406" y="92"/>
                  </a:lnTo>
                  <a:lnTo>
                    <a:pt x="412" y="100"/>
                  </a:lnTo>
                  <a:lnTo>
                    <a:pt x="424" y="104"/>
                  </a:lnTo>
                  <a:lnTo>
                    <a:pt x="438" y="104"/>
                  </a:lnTo>
                  <a:lnTo>
                    <a:pt x="452" y="104"/>
                  </a:lnTo>
                  <a:lnTo>
                    <a:pt x="468" y="100"/>
                  </a:lnTo>
                  <a:lnTo>
                    <a:pt x="484" y="84"/>
                  </a:lnTo>
                  <a:lnTo>
                    <a:pt x="482" y="64"/>
                  </a:lnTo>
                  <a:lnTo>
                    <a:pt x="478" y="50"/>
                  </a:lnTo>
                  <a:lnTo>
                    <a:pt x="474" y="40"/>
                  </a:lnTo>
                  <a:lnTo>
                    <a:pt x="472" y="30"/>
                  </a:lnTo>
                  <a:lnTo>
                    <a:pt x="482" y="18"/>
                  </a:lnTo>
                  <a:lnTo>
                    <a:pt x="494" y="8"/>
                  </a:lnTo>
                  <a:lnTo>
                    <a:pt x="502" y="2"/>
                  </a:lnTo>
                  <a:lnTo>
                    <a:pt x="508" y="0"/>
                  </a:lnTo>
                  <a:lnTo>
                    <a:pt x="516" y="0"/>
                  </a:lnTo>
                  <a:lnTo>
                    <a:pt x="526" y="4"/>
                  </a:lnTo>
                  <a:lnTo>
                    <a:pt x="530" y="16"/>
                  </a:lnTo>
                  <a:lnTo>
                    <a:pt x="536" y="26"/>
                  </a:lnTo>
                  <a:lnTo>
                    <a:pt x="546" y="36"/>
                  </a:lnTo>
                  <a:lnTo>
                    <a:pt x="562" y="50"/>
                  </a:lnTo>
                  <a:lnTo>
                    <a:pt x="588" y="60"/>
                  </a:lnTo>
                  <a:lnTo>
                    <a:pt x="598" y="72"/>
                  </a:lnTo>
                  <a:lnTo>
                    <a:pt x="612" y="84"/>
                  </a:lnTo>
                  <a:lnTo>
                    <a:pt x="628" y="98"/>
                  </a:lnTo>
                  <a:lnTo>
                    <a:pt x="636" y="106"/>
                  </a:lnTo>
                  <a:lnTo>
                    <a:pt x="642" y="118"/>
                  </a:lnTo>
                  <a:lnTo>
                    <a:pt x="650" y="138"/>
                  </a:lnTo>
                  <a:lnTo>
                    <a:pt x="656" y="150"/>
                  </a:lnTo>
                  <a:lnTo>
                    <a:pt x="666" y="164"/>
                  </a:lnTo>
                  <a:lnTo>
                    <a:pt x="678" y="176"/>
                  </a:lnTo>
                  <a:lnTo>
                    <a:pt x="686" y="182"/>
                  </a:lnTo>
                  <a:lnTo>
                    <a:pt x="694" y="184"/>
                  </a:lnTo>
                  <a:lnTo>
                    <a:pt x="764" y="184"/>
                  </a:lnTo>
                  <a:lnTo>
                    <a:pt x="774" y="178"/>
                  </a:lnTo>
                  <a:lnTo>
                    <a:pt x="786" y="172"/>
                  </a:lnTo>
                  <a:lnTo>
                    <a:pt x="798" y="168"/>
                  </a:lnTo>
                  <a:lnTo>
                    <a:pt x="812" y="168"/>
                  </a:lnTo>
                  <a:lnTo>
                    <a:pt x="858" y="184"/>
                  </a:lnTo>
                  <a:lnTo>
                    <a:pt x="900" y="184"/>
                  </a:lnTo>
                  <a:lnTo>
                    <a:pt x="920" y="202"/>
                  </a:lnTo>
                  <a:lnTo>
                    <a:pt x="932" y="208"/>
                  </a:lnTo>
                  <a:lnTo>
                    <a:pt x="952" y="210"/>
                  </a:lnTo>
                  <a:lnTo>
                    <a:pt x="972" y="228"/>
                  </a:lnTo>
                  <a:lnTo>
                    <a:pt x="972" y="278"/>
                  </a:lnTo>
                  <a:lnTo>
                    <a:pt x="958" y="296"/>
                  </a:lnTo>
                  <a:lnTo>
                    <a:pt x="946" y="316"/>
                  </a:lnTo>
                  <a:lnTo>
                    <a:pt x="938" y="336"/>
                  </a:lnTo>
                  <a:lnTo>
                    <a:pt x="930" y="358"/>
                  </a:lnTo>
                  <a:lnTo>
                    <a:pt x="908" y="388"/>
                  </a:lnTo>
                  <a:lnTo>
                    <a:pt x="880" y="418"/>
                  </a:lnTo>
                  <a:lnTo>
                    <a:pt x="866" y="422"/>
                  </a:lnTo>
                  <a:lnTo>
                    <a:pt x="856" y="422"/>
                  </a:lnTo>
                  <a:lnTo>
                    <a:pt x="846" y="420"/>
                  </a:lnTo>
                  <a:lnTo>
                    <a:pt x="840" y="418"/>
                  </a:lnTo>
                  <a:lnTo>
                    <a:pt x="828" y="406"/>
                  </a:lnTo>
                  <a:lnTo>
                    <a:pt x="812" y="394"/>
                  </a:lnTo>
                  <a:lnTo>
                    <a:pt x="806" y="388"/>
                  </a:lnTo>
                  <a:lnTo>
                    <a:pt x="800" y="382"/>
                  </a:lnTo>
                  <a:lnTo>
                    <a:pt x="788" y="376"/>
                  </a:lnTo>
                  <a:lnTo>
                    <a:pt x="778" y="374"/>
                  </a:lnTo>
                  <a:lnTo>
                    <a:pt x="768" y="374"/>
                  </a:lnTo>
                  <a:lnTo>
                    <a:pt x="764" y="382"/>
                  </a:lnTo>
                  <a:lnTo>
                    <a:pt x="764" y="422"/>
                  </a:lnTo>
                  <a:lnTo>
                    <a:pt x="768" y="434"/>
                  </a:lnTo>
                  <a:lnTo>
                    <a:pt x="772" y="446"/>
                  </a:lnTo>
                  <a:lnTo>
                    <a:pt x="772" y="460"/>
                  </a:lnTo>
                  <a:lnTo>
                    <a:pt x="772" y="478"/>
                  </a:lnTo>
                  <a:lnTo>
                    <a:pt x="770" y="492"/>
                  </a:lnTo>
                  <a:lnTo>
                    <a:pt x="766" y="510"/>
                  </a:lnTo>
                  <a:lnTo>
                    <a:pt x="766" y="528"/>
                  </a:lnTo>
                  <a:lnTo>
                    <a:pt x="768" y="548"/>
                  </a:lnTo>
                  <a:lnTo>
                    <a:pt x="784" y="564"/>
                  </a:lnTo>
                  <a:lnTo>
                    <a:pt x="790" y="568"/>
                  </a:lnTo>
                  <a:lnTo>
                    <a:pt x="796" y="574"/>
                  </a:lnTo>
                  <a:lnTo>
                    <a:pt x="802" y="582"/>
                  </a:lnTo>
                  <a:lnTo>
                    <a:pt x="808" y="592"/>
                  </a:lnTo>
                  <a:lnTo>
                    <a:pt x="810" y="602"/>
                  </a:lnTo>
                  <a:lnTo>
                    <a:pt x="810" y="612"/>
                  </a:lnTo>
                  <a:lnTo>
                    <a:pt x="808" y="622"/>
                  </a:lnTo>
                  <a:lnTo>
                    <a:pt x="800" y="632"/>
                  </a:lnTo>
                  <a:lnTo>
                    <a:pt x="786" y="640"/>
                  </a:lnTo>
                  <a:lnTo>
                    <a:pt x="780" y="646"/>
                  </a:lnTo>
                  <a:lnTo>
                    <a:pt x="778" y="650"/>
                  </a:lnTo>
                  <a:lnTo>
                    <a:pt x="776" y="656"/>
                  </a:lnTo>
                  <a:lnTo>
                    <a:pt x="776" y="674"/>
                  </a:lnTo>
                  <a:lnTo>
                    <a:pt x="782" y="680"/>
                  </a:lnTo>
                  <a:lnTo>
                    <a:pt x="788" y="686"/>
                  </a:lnTo>
                  <a:lnTo>
                    <a:pt x="806" y="694"/>
                  </a:lnTo>
                  <a:lnTo>
                    <a:pt x="828" y="702"/>
                  </a:lnTo>
                  <a:lnTo>
                    <a:pt x="840" y="710"/>
                  </a:lnTo>
                  <a:lnTo>
                    <a:pt x="850" y="718"/>
                  </a:lnTo>
                  <a:lnTo>
                    <a:pt x="848" y="740"/>
                  </a:lnTo>
                  <a:lnTo>
                    <a:pt x="846" y="752"/>
                  </a:lnTo>
                  <a:lnTo>
                    <a:pt x="842" y="756"/>
                  </a:lnTo>
                  <a:lnTo>
                    <a:pt x="840" y="762"/>
                  </a:lnTo>
                  <a:lnTo>
                    <a:pt x="818" y="760"/>
                  </a:lnTo>
                  <a:lnTo>
                    <a:pt x="796" y="758"/>
                  </a:lnTo>
                  <a:lnTo>
                    <a:pt x="778" y="754"/>
                  </a:lnTo>
                  <a:lnTo>
                    <a:pt x="764" y="748"/>
                  </a:lnTo>
                  <a:lnTo>
                    <a:pt x="762" y="734"/>
                  </a:lnTo>
                  <a:lnTo>
                    <a:pt x="760" y="722"/>
                  </a:lnTo>
                  <a:lnTo>
                    <a:pt x="756" y="712"/>
                  </a:lnTo>
                  <a:lnTo>
                    <a:pt x="752" y="702"/>
                  </a:lnTo>
                  <a:lnTo>
                    <a:pt x="744" y="704"/>
                  </a:lnTo>
                  <a:lnTo>
                    <a:pt x="736" y="704"/>
                  </a:lnTo>
                  <a:lnTo>
                    <a:pt x="726" y="710"/>
                  </a:lnTo>
                  <a:lnTo>
                    <a:pt x="716" y="718"/>
                  </a:lnTo>
                  <a:lnTo>
                    <a:pt x="706" y="724"/>
                  </a:lnTo>
                  <a:lnTo>
                    <a:pt x="680" y="724"/>
                  </a:lnTo>
                  <a:lnTo>
                    <a:pt x="670" y="716"/>
                  </a:lnTo>
                  <a:lnTo>
                    <a:pt x="662" y="706"/>
                  </a:lnTo>
                  <a:lnTo>
                    <a:pt x="656" y="698"/>
                  </a:lnTo>
                  <a:lnTo>
                    <a:pt x="652" y="688"/>
                  </a:lnTo>
                  <a:lnTo>
                    <a:pt x="646" y="668"/>
                  </a:lnTo>
                  <a:lnTo>
                    <a:pt x="642" y="652"/>
                  </a:lnTo>
                  <a:lnTo>
                    <a:pt x="630" y="636"/>
                  </a:lnTo>
                  <a:lnTo>
                    <a:pt x="604" y="636"/>
                  </a:lnTo>
                  <a:lnTo>
                    <a:pt x="594" y="636"/>
                  </a:lnTo>
                  <a:lnTo>
                    <a:pt x="588" y="638"/>
                  </a:lnTo>
                  <a:lnTo>
                    <a:pt x="582" y="642"/>
                  </a:lnTo>
                  <a:lnTo>
                    <a:pt x="578" y="648"/>
                  </a:lnTo>
                  <a:lnTo>
                    <a:pt x="574" y="658"/>
                  </a:lnTo>
                  <a:lnTo>
                    <a:pt x="572" y="670"/>
                  </a:lnTo>
                  <a:lnTo>
                    <a:pt x="564" y="676"/>
                  </a:lnTo>
                  <a:lnTo>
                    <a:pt x="556" y="680"/>
                  </a:lnTo>
                  <a:lnTo>
                    <a:pt x="550" y="682"/>
                  </a:lnTo>
                  <a:lnTo>
                    <a:pt x="542" y="686"/>
                  </a:lnTo>
                  <a:lnTo>
                    <a:pt x="542" y="704"/>
                  </a:lnTo>
                  <a:lnTo>
                    <a:pt x="550" y="712"/>
                  </a:lnTo>
                  <a:lnTo>
                    <a:pt x="558" y="726"/>
                  </a:lnTo>
                  <a:lnTo>
                    <a:pt x="562" y="732"/>
                  </a:lnTo>
                  <a:lnTo>
                    <a:pt x="564" y="740"/>
                  </a:lnTo>
                  <a:lnTo>
                    <a:pt x="564" y="748"/>
                  </a:lnTo>
                  <a:lnTo>
                    <a:pt x="562" y="758"/>
                  </a:lnTo>
                  <a:lnTo>
                    <a:pt x="558" y="766"/>
                  </a:lnTo>
                  <a:lnTo>
                    <a:pt x="552" y="772"/>
                  </a:lnTo>
                  <a:lnTo>
                    <a:pt x="536" y="782"/>
                  </a:lnTo>
                  <a:lnTo>
                    <a:pt x="508" y="800"/>
                  </a:lnTo>
                  <a:lnTo>
                    <a:pt x="500" y="810"/>
                  </a:lnTo>
                  <a:lnTo>
                    <a:pt x="500" y="850"/>
                  </a:lnTo>
                  <a:lnTo>
                    <a:pt x="504" y="856"/>
                  </a:lnTo>
                  <a:lnTo>
                    <a:pt x="508" y="860"/>
                  </a:lnTo>
                  <a:lnTo>
                    <a:pt x="518" y="866"/>
                  </a:lnTo>
                  <a:lnTo>
                    <a:pt x="522" y="870"/>
                  </a:lnTo>
                  <a:lnTo>
                    <a:pt x="526" y="878"/>
                  </a:lnTo>
                  <a:lnTo>
                    <a:pt x="528" y="888"/>
                  </a:lnTo>
                  <a:lnTo>
                    <a:pt x="530" y="902"/>
                  </a:lnTo>
                  <a:lnTo>
                    <a:pt x="522" y="918"/>
                  </a:lnTo>
                  <a:lnTo>
                    <a:pt x="510" y="924"/>
                  </a:lnTo>
                  <a:lnTo>
                    <a:pt x="498" y="930"/>
                  </a:lnTo>
                  <a:lnTo>
                    <a:pt x="432" y="956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9523BE94-D0A0-45AF-BDCD-D433E944B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9841" y="3227511"/>
              <a:ext cx="1870669" cy="1068141"/>
            </a:xfrm>
            <a:custGeom>
              <a:avLst/>
              <a:gdLst>
                <a:gd name="T0" fmla="*/ 1244 w 1950"/>
                <a:gd name="T1" fmla="*/ 1192 h 1194"/>
                <a:gd name="T2" fmla="*/ 1218 w 1950"/>
                <a:gd name="T3" fmla="*/ 1156 h 1194"/>
                <a:gd name="T4" fmla="*/ 1200 w 1950"/>
                <a:gd name="T5" fmla="*/ 1100 h 1194"/>
                <a:gd name="T6" fmla="*/ 1152 w 1950"/>
                <a:gd name="T7" fmla="*/ 1058 h 1194"/>
                <a:gd name="T8" fmla="*/ 1050 w 1950"/>
                <a:gd name="T9" fmla="*/ 1000 h 1194"/>
                <a:gd name="T10" fmla="*/ 970 w 1950"/>
                <a:gd name="T11" fmla="*/ 1022 h 1194"/>
                <a:gd name="T12" fmla="*/ 928 w 1950"/>
                <a:gd name="T13" fmla="*/ 1096 h 1194"/>
                <a:gd name="T14" fmla="*/ 898 w 1950"/>
                <a:gd name="T15" fmla="*/ 1042 h 1194"/>
                <a:gd name="T16" fmla="*/ 872 w 1950"/>
                <a:gd name="T17" fmla="*/ 992 h 1194"/>
                <a:gd name="T18" fmla="*/ 754 w 1950"/>
                <a:gd name="T19" fmla="*/ 1010 h 1194"/>
                <a:gd name="T20" fmla="*/ 634 w 1950"/>
                <a:gd name="T21" fmla="*/ 966 h 1194"/>
                <a:gd name="T22" fmla="*/ 580 w 1950"/>
                <a:gd name="T23" fmla="*/ 900 h 1194"/>
                <a:gd name="T24" fmla="*/ 492 w 1950"/>
                <a:gd name="T25" fmla="*/ 842 h 1194"/>
                <a:gd name="T26" fmla="*/ 468 w 1950"/>
                <a:gd name="T27" fmla="*/ 764 h 1194"/>
                <a:gd name="T28" fmla="*/ 390 w 1950"/>
                <a:gd name="T29" fmla="*/ 726 h 1194"/>
                <a:gd name="T30" fmla="*/ 284 w 1950"/>
                <a:gd name="T31" fmla="*/ 610 h 1194"/>
                <a:gd name="T32" fmla="*/ 182 w 1950"/>
                <a:gd name="T33" fmla="*/ 630 h 1194"/>
                <a:gd name="T34" fmla="*/ 142 w 1950"/>
                <a:gd name="T35" fmla="*/ 552 h 1194"/>
                <a:gd name="T36" fmla="*/ 12 w 1950"/>
                <a:gd name="T37" fmla="*/ 454 h 1194"/>
                <a:gd name="T38" fmla="*/ 8 w 1950"/>
                <a:gd name="T39" fmla="*/ 412 h 1194"/>
                <a:gd name="T40" fmla="*/ 16 w 1950"/>
                <a:gd name="T41" fmla="*/ 290 h 1194"/>
                <a:gd name="T42" fmla="*/ 54 w 1950"/>
                <a:gd name="T43" fmla="*/ 300 h 1194"/>
                <a:gd name="T44" fmla="*/ 104 w 1950"/>
                <a:gd name="T45" fmla="*/ 280 h 1194"/>
                <a:gd name="T46" fmla="*/ 78 w 1950"/>
                <a:gd name="T47" fmla="*/ 126 h 1194"/>
                <a:gd name="T48" fmla="*/ 146 w 1950"/>
                <a:gd name="T49" fmla="*/ 98 h 1194"/>
                <a:gd name="T50" fmla="*/ 216 w 1950"/>
                <a:gd name="T51" fmla="*/ 72 h 1194"/>
                <a:gd name="T52" fmla="*/ 304 w 1950"/>
                <a:gd name="T53" fmla="*/ 6 h 1194"/>
                <a:gd name="T54" fmla="*/ 386 w 1950"/>
                <a:gd name="T55" fmla="*/ 48 h 1194"/>
                <a:gd name="T56" fmla="*/ 470 w 1950"/>
                <a:gd name="T57" fmla="*/ 10 h 1194"/>
                <a:gd name="T58" fmla="*/ 510 w 1950"/>
                <a:gd name="T59" fmla="*/ 56 h 1194"/>
                <a:gd name="T60" fmla="*/ 622 w 1950"/>
                <a:gd name="T61" fmla="*/ 72 h 1194"/>
                <a:gd name="T62" fmla="*/ 710 w 1950"/>
                <a:gd name="T63" fmla="*/ 56 h 1194"/>
                <a:gd name="T64" fmla="*/ 804 w 1950"/>
                <a:gd name="T65" fmla="*/ 44 h 1194"/>
                <a:gd name="T66" fmla="*/ 898 w 1950"/>
                <a:gd name="T67" fmla="*/ 30 h 1194"/>
                <a:gd name="T68" fmla="*/ 1046 w 1950"/>
                <a:gd name="T69" fmla="*/ 38 h 1194"/>
                <a:gd name="T70" fmla="*/ 1106 w 1950"/>
                <a:gd name="T71" fmla="*/ 114 h 1194"/>
                <a:gd name="T72" fmla="*/ 1092 w 1950"/>
                <a:gd name="T73" fmla="*/ 220 h 1194"/>
                <a:gd name="T74" fmla="*/ 1118 w 1950"/>
                <a:gd name="T75" fmla="*/ 378 h 1194"/>
                <a:gd name="T76" fmla="*/ 1192 w 1950"/>
                <a:gd name="T77" fmla="*/ 440 h 1194"/>
                <a:gd name="T78" fmla="*/ 1308 w 1950"/>
                <a:gd name="T79" fmla="*/ 502 h 1194"/>
                <a:gd name="T80" fmla="*/ 1406 w 1950"/>
                <a:gd name="T81" fmla="*/ 546 h 1194"/>
                <a:gd name="T82" fmla="*/ 1586 w 1950"/>
                <a:gd name="T83" fmla="*/ 576 h 1194"/>
                <a:gd name="T84" fmla="*/ 1666 w 1950"/>
                <a:gd name="T85" fmla="*/ 682 h 1194"/>
                <a:gd name="T86" fmla="*/ 1706 w 1950"/>
                <a:gd name="T87" fmla="*/ 676 h 1194"/>
                <a:gd name="T88" fmla="*/ 1794 w 1950"/>
                <a:gd name="T89" fmla="*/ 616 h 1194"/>
                <a:gd name="T90" fmla="*/ 1848 w 1950"/>
                <a:gd name="T91" fmla="*/ 632 h 1194"/>
                <a:gd name="T92" fmla="*/ 1926 w 1950"/>
                <a:gd name="T93" fmla="*/ 788 h 1194"/>
                <a:gd name="T94" fmla="*/ 1930 w 1950"/>
                <a:gd name="T95" fmla="*/ 878 h 1194"/>
                <a:gd name="T96" fmla="*/ 1940 w 1950"/>
                <a:gd name="T97" fmla="*/ 976 h 1194"/>
                <a:gd name="T98" fmla="*/ 1930 w 1950"/>
                <a:gd name="T99" fmla="*/ 1002 h 1194"/>
                <a:gd name="T100" fmla="*/ 1872 w 1950"/>
                <a:gd name="T101" fmla="*/ 1006 h 1194"/>
                <a:gd name="T102" fmla="*/ 1866 w 1950"/>
                <a:gd name="T103" fmla="*/ 1096 h 1194"/>
                <a:gd name="T104" fmla="*/ 1772 w 1950"/>
                <a:gd name="T105" fmla="*/ 1052 h 1194"/>
                <a:gd name="T106" fmla="*/ 1744 w 1950"/>
                <a:gd name="T107" fmla="*/ 1124 h 1194"/>
                <a:gd name="T108" fmla="*/ 1696 w 1950"/>
                <a:gd name="T109" fmla="*/ 1086 h 1194"/>
                <a:gd name="T110" fmla="*/ 1594 w 1950"/>
                <a:gd name="T111" fmla="*/ 1048 h 1194"/>
                <a:gd name="T112" fmla="*/ 1498 w 1950"/>
                <a:gd name="T113" fmla="*/ 1102 h 1194"/>
                <a:gd name="T114" fmla="*/ 1430 w 1950"/>
                <a:gd name="T115" fmla="*/ 1144 h 1194"/>
                <a:gd name="T116" fmla="*/ 1342 w 1950"/>
                <a:gd name="T117" fmla="*/ 1194 h 119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950"/>
                <a:gd name="T178" fmla="*/ 0 h 1194"/>
                <a:gd name="T179" fmla="*/ 1950 w 1950"/>
                <a:gd name="T180" fmla="*/ 1194 h 119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950" h="1194">
                  <a:moveTo>
                    <a:pt x="1342" y="1194"/>
                  </a:moveTo>
                  <a:lnTo>
                    <a:pt x="1342" y="1194"/>
                  </a:lnTo>
                  <a:lnTo>
                    <a:pt x="1336" y="1192"/>
                  </a:lnTo>
                  <a:lnTo>
                    <a:pt x="1324" y="1188"/>
                  </a:lnTo>
                  <a:lnTo>
                    <a:pt x="1298" y="1186"/>
                  </a:lnTo>
                  <a:lnTo>
                    <a:pt x="1258" y="1186"/>
                  </a:lnTo>
                  <a:lnTo>
                    <a:pt x="1244" y="1192"/>
                  </a:lnTo>
                  <a:lnTo>
                    <a:pt x="1226" y="1188"/>
                  </a:lnTo>
                  <a:lnTo>
                    <a:pt x="1216" y="1184"/>
                  </a:lnTo>
                  <a:lnTo>
                    <a:pt x="1212" y="1182"/>
                  </a:lnTo>
                  <a:lnTo>
                    <a:pt x="1210" y="1180"/>
                  </a:lnTo>
                  <a:lnTo>
                    <a:pt x="1210" y="1172"/>
                  </a:lnTo>
                  <a:lnTo>
                    <a:pt x="1214" y="1164"/>
                  </a:lnTo>
                  <a:lnTo>
                    <a:pt x="1218" y="1156"/>
                  </a:lnTo>
                  <a:lnTo>
                    <a:pt x="1224" y="1146"/>
                  </a:lnTo>
                  <a:lnTo>
                    <a:pt x="1228" y="1136"/>
                  </a:lnTo>
                  <a:lnTo>
                    <a:pt x="1228" y="1114"/>
                  </a:lnTo>
                  <a:lnTo>
                    <a:pt x="1216" y="1108"/>
                  </a:lnTo>
                  <a:lnTo>
                    <a:pt x="1206" y="1104"/>
                  </a:lnTo>
                  <a:lnTo>
                    <a:pt x="1200" y="1100"/>
                  </a:lnTo>
                  <a:lnTo>
                    <a:pt x="1194" y="1094"/>
                  </a:lnTo>
                  <a:lnTo>
                    <a:pt x="1192" y="1088"/>
                  </a:lnTo>
                  <a:lnTo>
                    <a:pt x="1190" y="1082"/>
                  </a:lnTo>
                  <a:lnTo>
                    <a:pt x="1186" y="1068"/>
                  </a:lnTo>
                  <a:lnTo>
                    <a:pt x="1180" y="1058"/>
                  </a:lnTo>
                  <a:lnTo>
                    <a:pt x="1152" y="1058"/>
                  </a:lnTo>
                  <a:lnTo>
                    <a:pt x="1128" y="1052"/>
                  </a:lnTo>
                  <a:lnTo>
                    <a:pt x="1112" y="1028"/>
                  </a:lnTo>
                  <a:lnTo>
                    <a:pt x="1092" y="1022"/>
                  </a:lnTo>
                  <a:lnTo>
                    <a:pt x="1074" y="1014"/>
                  </a:lnTo>
                  <a:lnTo>
                    <a:pt x="1060" y="1006"/>
                  </a:lnTo>
                  <a:lnTo>
                    <a:pt x="1050" y="1000"/>
                  </a:lnTo>
                  <a:lnTo>
                    <a:pt x="1038" y="994"/>
                  </a:lnTo>
                  <a:lnTo>
                    <a:pt x="1002" y="994"/>
                  </a:lnTo>
                  <a:lnTo>
                    <a:pt x="992" y="1002"/>
                  </a:lnTo>
                  <a:lnTo>
                    <a:pt x="982" y="1012"/>
                  </a:lnTo>
                  <a:lnTo>
                    <a:pt x="970" y="1022"/>
                  </a:lnTo>
                  <a:lnTo>
                    <a:pt x="956" y="1028"/>
                  </a:lnTo>
                  <a:lnTo>
                    <a:pt x="944" y="1040"/>
                  </a:lnTo>
                  <a:lnTo>
                    <a:pt x="936" y="1056"/>
                  </a:lnTo>
                  <a:lnTo>
                    <a:pt x="932" y="1076"/>
                  </a:lnTo>
                  <a:lnTo>
                    <a:pt x="928" y="1096"/>
                  </a:lnTo>
                  <a:lnTo>
                    <a:pt x="912" y="1092"/>
                  </a:lnTo>
                  <a:lnTo>
                    <a:pt x="906" y="1090"/>
                  </a:lnTo>
                  <a:lnTo>
                    <a:pt x="902" y="1086"/>
                  </a:lnTo>
                  <a:lnTo>
                    <a:pt x="896" y="1076"/>
                  </a:lnTo>
                  <a:lnTo>
                    <a:pt x="894" y="1066"/>
                  </a:lnTo>
                  <a:lnTo>
                    <a:pt x="894" y="1054"/>
                  </a:lnTo>
                  <a:lnTo>
                    <a:pt x="898" y="1042"/>
                  </a:lnTo>
                  <a:lnTo>
                    <a:pt x="902" y="1030"/>
                  </a:lnTo>
                  <a:lnTo>
                    <a:pt x="908" y="1020"/>
                  </a:lnTo>
                  <a:lnTo>
                    <a:pt x="908" y="1004"/>
                  </a:lnTo>
                  <a:lnTo>
                    <a:pt x="894" y="996"/>
                  </a:lnTo>
                  <a:lnTo>
                    <a:pt x="886" y="992"/>
                  </a:lnTo>
                  <a:lnTo>
                    <a:pt x="872" y="992"/>
                  </a:lnTo>
                  <a:lnTo>
                    <a:pt x="822" y="1002"/>
                  </a:lnTo>
                  <a:lnTo>
                    <a:pt x="802" y="1008"/>
                  </a:lnTo>
                  <a:lnTo>
                    <a:pt x="782" y="1018"/>
                  </a:lnTo>
                  <a:lnTo>
                    <a:pt x="772" y="1016"/>
                  </a:lnTo>
                  <a:lnTo>
                    <a:pt x="762" y="1014"/>
                  </a:lnTo>
                  <a:lnTo>
                    <a:pt x="754" y="1010"/>
                  </a:lnTo>
                  <a:lnTo>
                    <a:pt x="748" y="1006"/>
                  </a:lnTo>
                  <a:lnTo>
                    <a:pt x="736" y="994"/>
                  </a:lnTo>
                  <a:lnTo>
                    <a:pt x="728" y="982"/>
                  </a:lnTo>
                  <a:lnTo>
                    <a:pt x="714" y="966"/>
                  </a:lnTo>
                  <a:lnTo>
                    <a:pt x="634" y="966"/>
                  </a:lnTo>
                  <a:lnTo>
                    <a:pt x="626" y="960"/>
                  </a:lnTo>
                  <a:lnTo>
                    <a:pt x="620" y="954"/>
                  </a:lnTo>
                  <a:lnTo>
                    <a:pt x="612" y="938"/>
                  </a:lnTo>
                  <a:lnTo>
                    <a:pt x="606" y="922"/>
                  </a:lnTo>
                  <a:lnTo>
                    <a:pt x="600" y="908"/>
                  </a:lnTo>
                  <a:lnTo>
                    <a:pt x="584" y="904"/>
                  </a:lnTo>
                  <a:lnTo>
                    <a:pt x="580" y="900"/>
                  </a:lnTo>
                  <a:lnTo>
                    <a:pt x="576" y="894"/>
                  </a:lnTo>
                  <a:lnTo>
                    <a:pt x="554" y="878"/>
                  </a:lnTo>
                  <a:lnTo>
                    <a:pt x="514" y="864"/>
                  </a:lnTo>
                  <a:lnTo>
                    <a:pt x="500" y="852"/>
                  </a:lnTo>
                  <a:lnTo>
                    <a:pt x="492" y="842"/>
                  </a:lnTo>
                  <a:lnTo>
                    <a:pt x="486" y="832"/>
                  </a:lnTo>
                  <a:lnTo>
                    <a:pt x="482" y="824"/>
                  </a:lnTo>
                  <a:lnTo>
                    <a:pt x="480" y="816"/>
                  </a:lnTo>
                  <a:lnTo>
                    <a:pt x="480" y="808"/>
                  </a:lnTo>
                  <a:lnTo>
                    <a:pt x="478" y="784"/>
                  </a:lnTo>
                  <a:lnTo>
                    <a:pt x="468" y="764"/>
                  </a:lnTo>
                  <a:lnTo>
                    <a:pt x="424" y="766"/>
                  </a:lnTo>
                  <a:lnTo>
                    <a:pt x="406" y="758"/>
                  </a:lnTo>
                  <a:lnTo>
                    <a:pt x="400" y="754"/>
                  </a:lnTo>
                  <a:lnTo>
                    <a:pt x="396" y="750"/>
                  </a:lnTo>
                  <a:lnTo>
                    <a:pt x="392" y="740"/>
                  </a:lnTo>
                  <a:lnTo>
                    <a:pt x="390" y="726"/>
                  </a:lnTo>
                  <a:lnTo>
                    <a:pt x="380" y="716"/>
                  </a:lnTo>
                  <a:lnTo>
                    <a:pt x="372" y="710"/>
                  </a:lnTo>
                  <a:lnTo>
                    <a:pt x="358" y="700"/>
                  </a:lnTo>
                  <a:lnTo>
                    <a:pt x="318" y="666"/>
                  </a:lnTo>
                  <a:lnTo>
                    <a:pt x="284" y="610"/>
                  </a:lnTo>
                  <a:lnTo>
                    <a:pt x="260" y="610"/>
                  </a:lnTo>
                  <a:lnTo>
                    <a:pt x="252" y="612"/>
                  </a:lnTo>
                  <a:lnTo>
                    <a:pt x="242" y="616"/>
                  </a:lnTo>
                  <a:lnTo>
                    <a:pt x="230" y="622"/>
                  </a:lnTo>
                  <a:lnTo>
                    <a:pt x="218" y="630"/>
                  </a:lnTo>
                  <a:lnTo>
                    <a:pt x="182" y="630"/>
                  </a:lnTo>
                  <a:lnTo>
                    <a:pt x="170" y="620"/>
                  </a:lnTo>
                  <a:lnTo>
                    <a:pt x="162" y="612"/>
                  </a:lnTo>
                  <a:lnTo>
                    <a:pt x="156" y="602"/>
                  </a:lnTo>
                  <a:lnTo>
                    <a:pt x="150" y="592"/>
                  </a:lnTo>
                  <a:lnTo>
                    <a:pt x="144" y="572"/>
                  </a:lnTo>
                  <a:lnTo>
                    <a:pt x="142" y="552"/>
                  </a:lnTo>
                  <a:lnTo>
                    <a:pt x="112" y="506"/>
                  </a:lnTo>
                  <a:lnTo>
                    <a:pt x="100" y="494"/>
                  </a:lnTo>
                  <a:lnTo>
                    <a:pt x="88" y="486"/>
                  </a:lnTo>
                  <a:lnTo>
                    <a:pt x="74" y="478"/>
                  </a:lnTo>
                  <a:lnTo>
                    <a:pt x="62" y="472"/>
                  </a:lnTo>
                  <a:lnTo>
                    <a:pt x="36" y="462"/>
                  </a:lnTo>
                  <a:lnTo>
                    <a:pt x="12" y="454"/>
                  </a:lnTo>
                  <a:lnTo>
                    <a:pt x="4" y="448"/>
                  </a:lnTo>
                  <a:lnTo>
                    <a:pt x="0" y="442"/>
                  </a:lnTo>
                  <a:lnTo>
                    <a:pt x="0" y="436"/>
                  </a:lnTo>
                  <a:lnTo>
                    <a:pt x="0" y="430"/>
                  </a:lnTo>
                  <a:lnTo>
                    <a:pt x="2" y="420"/>
                  </a:lnTo>
                  <a:lnTo>
                    <a:pt x="8" y="412"/>
                  </a:lnTo>
                  <a:lnTo>
                    <a:pt x="14" y="406"/>
                  </a:lnTo>
                  <a:lnTo>
                    <a:pt x="18" y="400"/>
                  </a:lnTo>
                  <a:lnTo>
                    <a:pt x="22" y="388"/>
                  </a:lnTo>
                  <a:lnTo>
                    <a:pt x="26" y="316"/>
                  </a:lnTo>
                  <a:lnTo>
                    <a:pt x="18" y="296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6" y="284"/>
                  </a:lnTo>
                  <a:lnTo>
                    <a:pt x="20" y="282"/>
                  </a:lnTo>
                  <a:lnTo>
                    <a:pt x="36" y="280"/>
                  </a:lnTo>
                  <a:lnTo>
                    <a:pt x="48" y="288"/>
                  </a:lnTo>
                  <a:lnTo>
                    <a:pt x="54" y="300"/>
                  </a:lnTo>
                  <a:lnTo>
                    <a:pt x="58" y="308"/>
                  </a:lnTo>
                  <a:lnTo>
                    <a:pt x="64" y="314"/>
                  </a:lnTo>
                  <a:lnTo>
                    <a:pt x="70" y="318"/>
                  </a:lnTo>
                  <a:lnTo>
                    <a:pt x="78" y="320"/>
                  </a:lnTo>
                  <a:lnTo>
                    <a:pt x="86" y="316"/>
                  </a:lnTo>
                  <a:lnTo>
                    <a:pt x="94" y="308"/>
                  </a:lnTo>
                  <a:lnTo>
                    <a:pt x="104" y="280"/>
                  </a:lnTo>
                  <a:lnTo>
                    <a:pt x="98" y="216"/>
                  </a:lnTo>
                  <a:lnTo>
                    <a:pt x="80" y="166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8" y="126"/>
                  </a:lnTo>
                  <a:lnTo>
                    <a:pt x="80" y="118"/>
                  </a:lnTo>
                  <a:lnTo>
                    <a:pt x="84" y="112"/>
                  </a:lnTo>
                  <a:lnTo>
                    <a:pt x="90" y="104"/>
                  </a:lnTo>
                  <a:lnTo>
                    <a:pt x="98" y="98"/>
                  </a:lnTo>
                  <a:lnTo>
                    <a:pt x="108" y="82"/>
                  </a:lnTo>
                  <a:lnTo>
                    <a:pt x="146" y="98"/>
                  </a:lnTo>
                  <a:lnTo>
                    <a:pt x="182" y="98"/>
                  </a:lnTo>
                  <a:lnTo>
                    <a:pt x="190" y="92"/>
                  </a:lnTo>
                  <a:lnTo>
                    <a:pt x="198" y="86"/>
                  </a:lnTo>
                  <a:lnTo>
                    <a:pt x="206" y="80"/>
                  </a:lnTo>
                  <a:lnTo>
                    <a:pt x="216" y="72"/>
                  </a:lnTo>
                  <a:lnTo>
                    <a:pt x="226" y="48"/>
                  </a:lnTo>
                  <a:lnTo>
                    <a:pt x="238" y="30"/>
                  </a:lnTo>
                  <a:lnTo>
                    <a:pt x="244" y="22"/>
                  </a:lnTo>
                  <a:lnTo>
                    <a:pt x="254" y="14"/>
                  </a:lnTo>
                  <a:lnTo>
                    <a:pt x="276" y="0"/>
                  </a:lnTo>
                  <a:lnTo>
                    <a:pt x="286" y="0"/>
                  </a:lnTo>
                  <a:lnTo>
                    <a:pt x="304" y="6"/>
                  </a:lnTo>
                  <a:lnTo>
                    <a:pt x="350" y="34"/>
                  </a:lnTo>
                  <a:lnTo>
                    <a:pt x="352" y="42"/>
                  </a:lnTo>
                  <a:lnTo>
                    <a:pt x="356" y="48"/>
                  </a:lnTo>
                  <a:lnTo>
                    <a:pt x="362" y="50"/>
                  </a:lnTo>
                  <a:lnTo>
                    <a:pt x="368" y="50"/>
                  </a:lnTo>
                  <a:lnTo>
                    <a:pt x="386" y="48"/>
                  </a:lnTo>
                  <a:lnTo>
                    <a:pt x="402" y="42"/>
                  </a:lnTo>
                  <a:lnTo>
                    <a:pt x="438" y="36"/>
                  </a:lnTo>
                  <a:lnTo>
                    <a:pt x="454" y="20"/>
                  </a:lnTo>
                  <a:lnTo>
                    <a:pt x="458" y="14"/>
                  </a:lnTo>
                  <a:lnTo>
                    <a:pt x="464" y="10"/>
                  </a:lnTo>
                  <a:lnTo>
                    <a:pt x="470" y="10"/>
                  </a:lnTo>
                  <a:lnTo>
                    <a:pt x="476" y="10"/>
                  </a:lnTo>
                  <a:lnTo>
                    <a:pt x="486" y="14"/>
                  </a:lnTo>
                  <a:lnTo>
                    <a:pt x="496" y="22"/>
                  </a:lnTo>
                  <a:lnTo>
                    <a:pt x="498" y="38"/>
                  </a:lnTo>
                  <a:lnTo>
                    <a:pt x="498" y="44"/>
                  </a:lnTo>
                  <a:lnTo>
                    <a:pt x="500" y="48"/>
                  </a:lnTo>
                  <a:lnTo>
                    <a:pt x="510" y="56"/>
                  </a:lnTo>
                  <a:lnTo>
                    <a:pt x="528" y="68"/>
                  </a:lnTo>
                  <a:lnTo>
                    <a:pt x="564" y="82"/>
                  </a:lnTo>
                  <a:lnTo>
                    <a:pt x="594" y="82"/>
                  </a:lnTo>
                  <a:lnTo>
                    <a:pt x="608" y="76"/>
                  </a:lnTo>
                  <a:lnTo>
                    <a:pt x="622" y="72"/>
                  </a:lnTo>
                  <a:lnTo>
                    <a:pt x="638" y="68"/>
                  </a:lnTo>
                  <a:lnTo>
                    <a:pt x="658" y="66"/>
                  </a:lnTo>
                  <a:lnTo>
                    <a:pt x="678" y="56"/>
                  </a:lnTo>
                  <a:lnTo>
                    <a:pt x="686" y="54"/>
                  </a:lnTo>
                  <a:lnTo>
                    <a:pt x="694" y="54"/>
                  </a:lnTo>
                  <a:lnTo>
                    <a:pt x="700" y="54"/>
                  </a:lnTo>
                  <a:lnTo>
                    <a:pt x="710" y="56"/>
                  </a:lnTo>
                  <a:lnTo>
                    <a:pt x="734" y="68"/>
                  </a:lnTo>
                  <a:lnTo>
                    <a:pt x="776" y="68"/>
                  </a:lnTo>
                  <a:lnTo>
                    <a:pt x="784" y="60"/>
                  </a:lnTo>
                  <a:lnTo>
                    <a:pt x="788" y="54"/>
                  </a:lnTo>
                  <a:lnTo>
                    <a:pt x="794" y="48"/>
                  </a:lnTo>
                  <a:lnTo>
                    <a:pt x="804" y="44"/>
                  </a:lnTo>
                  <a:lnTo>
                    <a:pt x="824" y="28"/>
                  </a:lnTo>
                  <a:lnTo>
                    <a:pt x="834" y="22"/>
                  </a:lnTo>
                  <a:lnTo>
                    <a:pt x="844" y="18"/>
                  </a:lnTo>
                  <a:lnTo>
                    <a:pt x="854" y="18"/>
                  </a:lnTo>
                  <a:lnTo>
                    <a:pt x="866" y="18"/>
                  </a:lnTo>
                  <a:lnTo>
                    <a:pt x="882" y="24"/>
                  </a:lnTo>
                  <a:lnTo>
                    <a:pt x="898" y="30"/>
                  </a:lnTo>
                  <a:lnTo>
                    <a:pt x="926" y="30"/>
                  </a:lnTo>
                  <a:lnTo>
                    <a:pt x="956" y="26"/>
                  </a:lnTo>
                  <a:lnTo>
                    <a:pt x="986" y="24"/>
                  </a:lnTo>
                  <a:lnTo>
                    <a:pt x="1018" y="24"/>
                  </a:lnTo>
                  <a:lnTo>
                    <a:pt x="1046" y="38"/>
                  </a:lnTo>
                  <a:lnTo>
                    <a:pt x="1060" y="52"/>
                  </a:lnTo>
                  <a:lnTo>
                    <a:pt x="1072" y="60"/>
                  </a:lnTo>
                  <a:lnTo>
                    <a:pt x="1086" y="66"/>
                  </a:lnTo>
                  <a:lnTo>
                    <a:pt x="1088" y="90"/>
                  </a:lnTo>
                  <a:lnTo>
                    <a:pt x="1096" y="100"/>
                  </a:lnTo>
                  <a:lnTo>
                    <a:pt x="1106" y="114"/>
                  </a:lnTo>
                  <a:lnTo>
                    <a:pt x="1110" y="122"/>
                  </a:lnTo>
                  <a:lnTo>
                    <a:pt x="1112" y="130"/>
                  </a:lnTo>
                  <a:lnTo>
                    <a:pt x="1112" y="140"/>
                  </a:lnTo>
                  <a:lnTo>
                    <a:pt x="1110" y="152"/>
                  </a:lnTo>
                  <a:lnTo>
                    <a:pt x="1092" y="182"/>
                  </a:lnTo>
                  <a:lnTo>
                    <a:pt x="1092" y="220"/>
                  </a:lnTo>
                  <a:lnTo>
                    <a:pt x="1094" y="246"/>
                  </a:lnTo>
                  <a:lnTo>
                    <a:pt x="1096" y="270"/>
                  </a:lnTo>
                  <a:lnTo>
                    <a:pt x="1096" y="294"/>
                  </a:lnTo>
                  <a:lnTo>
                    <a:pt x="1100" y="320"/>
                  </a:lnTo>
                  <a:lnTo>
                    <a:pt x="1104" y="344"/>
                  </a:lnTo>
                  <a:lnTo>
                    <a:pt x="1112" y="368"/>
                  </a:lnTo>
                  <a:lnTo>
                    <a:pt x="1118" y="378"/>
                  </a:lnTo>
                  <a:lnTo>
                    <a:pt x="1126" y="390"/>
                  </a:lnTo>
                  <a:lnTo>
                    <a:pt x="1134" y="402"/>
                  </a:lnTo>
                  <a:lnTo>
                    <a:pt x="1144" y="412"/>
                  </a:lnTo>
                  <a:lnTo>
                    <a:pt x="1166" y="426"/>
                  </a:lnTo>
                  <a:lnTo>
                    <a:pt x="1178" y="432"/>
                  </a:lnTo>
                  <a:lnTo>
                    <a:pt x="1192" y="440"/>
                  </a:lnTo>
                  <a:lnTo>
                    <a:pt x="1236" y="446"/>
                  </a:lnTo>
                  <a:lnTo>
                    <a:pt x="1244" y="460"/>
                  </a:lnTo>
                  <a:lnTo>
                    <a:pt x="1254" y="472"/>
                  </a:lnTo>
                  <a:lnTo>
                    <a:pt x="1266" y="482"/>
                  </a:lnTo>
                  <a:lnTo>
                    <a:pt x="1278" y="490"/>
                  </a:lnTo>
                  <a:lnTo>
                    <a:pt x="1292" y="496"/>
                  </a:lnTo>
                  <a:lnTo>
                    <a:pt x="1308" y="502"/>
                  </a:lnTo>
                  <a:lnTo>
                    <a:pt x="1324" y="506"/>
                  </a:lnTo>
                  <a:lnTo>
                    <a:pt x="1344" y="510"/>
                  </a:lnTo>
                  <a:lnTo>
                    <a:pt x="1360" y="522"/>
                  </a:lnTo>
                  <a:lnTo>
                    <a:pt x="1376" y="534"/>
                  </a:lnTo>
                  <a:lnTo>
                    <a:pt x="1384" y="538"/>
                  </a:lnTo>
                  <a:lnTo>
                    <a:pt x="1394" y="542"/>
                  </a:lnTo>
                  <a:lnTo>
                    <a:pt x="1406" y="546"/>
                  </a:lnTo>
                  <a:lnTo>
                    <a:pt x="1420" y="548"/>
                  </a:lnTo>
                  <a:lnTo>
                    <a:pt x="1528" y="546"/>
                  </a:lnTo>
                  <a:lnTo>
                    <a:pt x="1552" y="554"/>
                  </a:lnTo>
                  <a:lnTo>
                    <a:pt x="1586" y="576"/>
                  </a:lnTo>
                  <a:lnTo>
                    <a:pt x="1606" y="622"/>
                  </a:lnTo>
                  <a:lnTo>
                    <a:pt x="1610" y="640"/>
                  </a:lnTo>
                  <a:lnTo>
                    <a:pt x="1616" y="652"/>
                  </a:lnTo>
                  <a:lnTo>
                    <a:pt x="1626" y="664"/>
                  </a:lnTo>
                  <a:lnTo>
                    <a:pt x="1644" y="682"/>
                  </a:lnTo>
                  <a:lnTo>
                    <a:pt x="1666" y="682"/>
                  </a:lnTo>
                  <a:lnTo>
                    <a:pt x="1678" y="664"/>
                  </a:lnTo>
                  <a:lnTo>
                    <a:pt x="1696" y="662"/>
                  </a:lnTo>
                  <a:lnTo>
                    <a:pt x="1698" y="666"/>
                  </a:lnTo>
                  <a:lnTo>
                    <a:pt x="1698" y="670"/>
                  </a:lnTo>
                  <a:lnTo>
                    <a:pt x="1706" y="676"/>
                  </a:lnTo>
                  <a:lnTo>
                    <a:pt x="1716" y="680"/>
                  </a:lnTo>
                  <a:lnTo>
                    <a:pt x="1728" y="682"/>
                  </a:lnTo>
                  <a:lnTo>
                    <a:pt x="1764" y="660"/>
                  </a:lnTo>
                  <a:lnTo>
                    <a:pt x="1774" y="646"/>
                  </a:lnTo>
                  <a:lnTo>
                    <a:pt x="1784" y="632"/>
                  </a:lnTo>
                  <a:lnTo>
                    <a:pt x="1794" y="616"/>
                  </a:lnTo>
                  <a:lnTo>
                    <a:pt x="1804" y="604"/>
                  </a:lnTo>
                  <a:lnTo>
                    <a:pt x="1808" y="602"/>
                  </a:lnTo>
                  <a:lnTo>
                    <a:pt x="1814" y="610"/>
                  </a:lnTo>
                  <a:lnTo>
                    <a:pt x="1824" y="616"/>
                  </a:lnTo>
                  <a:lnTo>
                    <a:pt x="1848" y="632"/>
                  </a:lnTo>
                  <a:lnTo>
                    <a:pt x="1850" y="642"/>
                  </a:lnTo>
                  <a:lnTo>
                    <a:pt x="1856" y="654"/>
                  </a:lnTo>
                  <a:lnTo>
                    <a:pt x="1868" y="676"/>
                  </a:lnTo>
                  <a:lnTo>
                    <a:pt x="1886" y="698"/>
                  </a:lnTo>
                  <a:lnTo>
                    <a:pt x="1906" y="722"/>
                  </a:lnTo>
                  <a:lnTo>
                    <a:pt x="1926" y="788"/>
                  </a:lnTo>
                  <a:lnTo>
                    <a:pt x="1934" y="800"/>
                  </a:lnTo>
                  <a:lnTo>
                    <a:pt x="1942" y="814"/>
                  </a:lnTo>
                  <a:lnTo>
                    <a:pt x="1948" y="830"/>
                  </a:lnTo>
                  <a:lnTo>
                    <a:pt x="1950" y="840"/>
                  </a:lnTo>
                  <a:lnTo>
                    <a:pt x="1950" y="850"/>
                  </a:lnTo>
                  <a:lnTo>
                    <a:pt x="1938" y="866"/>
                  </a:lnTo>
                  <a:lnTo>
                    <a:pt x="1930" y="878"/>
                  </a:lnTo>
                  <a:lnTo>
                    <a:pt x="1928" y="892"/>
                  </a:lnTo>
                  <a:lnTo>
                    <a:pt x="1928" y="918"/>
                  </a:lnTo>
                  <a:lnTo>
                    <a:pt x="1932" y="932"/>
                  </a:lnTo>
                  <a:lnTo>
                    <a:pt x="1938" y="948"/>
                  </a:lnTo>
                  <a:lnTo>
                    <a:pt x="1940" y="958"/>
                  </a:lnTo>
                  <a:lnTo>
                    <a:pt x="1942" y="966"/>
                  </a:lnTo>
                  <a:lnTo>
                    <a:pt x="1940" y="976"/>
                  </a:lnTo>
                  <a:lnTo>
                    <a:pt x="1938" y="986"/>
                  </a:lnTo>
                  <a:lnTo>
                    <a:pt x="1938" y="1008"/>
                  </a:lnTo>
                  <a:lnTo>
                    <a:pt x="1932" y="1008"/>
                  </a:lnTo>
                  <a:lnTo>
                    <a:pt x="1932" y="1004"/>
                  </a:lnTo>
                  <a:lnTo>
                    <a:pt x="1930" y="1002"/>
                  </a:lnTo>
                  <a:lnTo>
                    <a:pt x="1924" y="996"/>
                  </a:lnTo>
                  <a:lnTo>
                    <a:pt x="1918" y="992"/>
                  </a:lnTo>
                  <a:lnTo>
                    <a:pt x="1912" y="988"/>
                  </a:lnTo>
                  <a:lnTo>
                    <a:pt x="1896" y="990"/>
                  </a:lnTo>
                  <a:lnTo>
                    <a:pt x="1886" y="994"/>
                  </a:lnTo>
                  <a:lnTo>
                    <a:pt x="1880" y="998"/>
                  </a:lnTo>
                  <a:lnTo>
                    <a:pt x="1872" y="1006"/>
                  </a:lnTo>
                  <a:lnTo>
                    <a:pt x="1872" y="1018"/>
                  </a:lnTo>
                  <a:lnTo>
                    <a:pt x="1876" y="1032"/>
                  </a:lnTo>
                  <a:lnTo>
                    <a:pt x="1882" y="1066"/>
                  </a:lnTo>
                  <a:lnTo>
                    <a:pt x="1880" y="1092"/>
                  </a:lnTo>
                  <a:lnTo>
                    <a:pt x="1866" y="1096"/>
                  </a:lnTo>
                  <a:lnTo>
                    <a:pt x="1842" y="1096"/>
                  </a:lnTo>
                  <a:lnTo>
                    <a:pt x="1810" y="1054"/>
                  </a:lnTo>
                  <a:lnTo>
                    <a:pt x="1796" y="1050"/>
                  </a:lnTo>
                  <a:lnTo>
                    <a:pt x="1782" y="1048"/>
                  </a:lnTo>
                  <a:lnTo>
                    <a:pt x="1772" y="1052"/>
                  </a:lnTo>
                  <a:lnTo>
                    <a:pt x="1762" y="1058"/>
                  </a:lnTo>
                  <a:lnTo>
                    <a:pt x="1756" y="1068"/>
                  </a:lnTo>
                  <a:lnTo>
                    <a:pt x="1752" y="1078"/>
                  </a:lnTo>
                  <a:lnTo>
                    <a:pt x="1752" y="1092"/>
                  </a:lnTo>
                  <a:lnTo>
                    <a:pt x="1754" y="1108"/>
                  </a:lnTo>
                  <a:lnTo>
                    <a:pt x="1748" y="1116"/>
                  </a:lnTo>
                  <a:lnTo>
                    <a:pt x="1744" y="1124"/>
                  </a:lnTo>
                  <a:lnTo>
                    <a:pt x="1730" y="1122"/>
                  </a:lnTo>
                  <a:lnTo>
                    <a:pt x="1718" y="1118"/>
                  </a:lnTo>
                  <a:lnTo>
                    <a:pt x="1706" y="1112"/>
                  </a:lnTo>
                  <a:lnTo>
                    <a:pt x="1700" y="1108"/>
                  </a:lnTo>
                  <a:lnTo>
                    <a:pt x="1696" y="1086"/>
                  </a:lnTo>
                  <a:lnTo>
                    <a:pt x="1678" y="1076"/>
                  </a:lnTo>
                  <a:lnTo>
                    <a:pt x="1660" y="1070"/>
                  </a:lnTo>
                  <a:lnTo>
                    <a:pt x="1632" y="1060"/>
                  </a:lnTo>
                  <a:lnTo>
                    <a:pt x="1620" y="1046"/>
                  </a:lnTo>
                  <a:lnTo>
                    <a:pt x="1600" y="1046"/>
                  </a:lnTo>
                  <a:lnTo>
                    <a:pt x="1594" y="1048"/>
                  </a:lnTo>
                  <a:lnTo>
                    <a:pt x="1588" y="1050"/>
                  </a:lnTo>
                  <a:lnTo>
                    <a:pt x="1580" y="1058"/>
                  </a:lnTo>
                  <a:lnTo>
                    <a:pt x="1566" y="1070"/>
                  </a:lnTo>
                  <a:lnTo>
                    <a:pt x="1522" y="1094"/>
                  </a:lnTo>
                  <a:lnTo>
                    <a:pt x="1504" y="1100"/>
                  </a:lnTo>
                  <a:lnTo>
                    <a:pt x="1498" y="1102"/>
                  </a:lnTo>
                  <a:lnTo>
                    <a:pt x="1492" y="1106"/>
                  </a:lnTo>
                  <a:lnTo>
                    <a:pt x="1486" y="1116"/>
                  </a:lnTo>
                  <a:lnTo>
                    <a:pt x="1474" y="1132"/>
                  </a:lnTo>
                  <a:lnTo>
                    <a:pt x="1450" y="1134"/>
                  </a:lnTo>
                  <a:lnTo>
                    <a:pt x="1442" y="1138"/>
                  </a:lnTo>
                  <a:lnTo>
                    <a:pt x="1436" y="1140"/>
                  </a:lnTo>
                  <a:lnTo>
                    <a:pt x="1430" y="1144"/>
                  </a:lnTo>
                  <a:lnTo>
                    <a:pt x="1424" y="1150"/>
                  </a:lnTo>
                  <a:lnTo>
                    <a:pt x="1410" y="1170"/>
                  </a:lnTo>
                  <a:lnTo>
                    <a:pt x="1400" y="1178"/>
                  </a:lnTo>
                  <a:lnTo>
                    <a:pt x="1382" y="1182"/>
                  </a:lnTo>
                  <a:lnTo>
                    <a:pt x="1368" y="1186"/>
                  </a:lnTo>
                  <a:lnTo>
                    <a:pt x="1342" y="1194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7AD54113-1677-4F4D-A870-760BB066A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9784" y="3912768"/>
              <a:ext cx="349192" cy="322053"/>
            </a:xfrm>
            <a:custGeom>
              <a:avLst/>
              <a:gdLst>
                <a:gd name="T0" fmla="*/ 138 w 364"/>
                <a:gd name="T1" fmla="*/ 356 h 360"/>
                <a:gd name="T2" fmla="*/ 108 w 364"/>
                <a:gd name="T3" fmla="*/ 340 h 360"/>
                <a:gd name="T4" fmla="*/ 86 w 364"/>
                <a:gd name="T5" fmla="*/ 274 h 360"/>
                <a:gd name="T6" fmla="*/ 48 w 364"/>
                <a:gd name="T7" fmla="*/ 256 h 360"/>
                <a:gd name="T8" fmla="*/ 46 w 364"/>
                <a:gd name="T9" fmla="*/ 226 h 360"/>
                <a:gd name="T10" fmla="*/ 24 w 364"/>
                <a:gd name="T11" fmla="*/ 188 h 360"/>
                <a:gd name="T12" fmla="*/ 0 w 364"/>
                <a:gd name="T13" fmla="*/ 162 h 360"/>
                <a:gd name="T14" fmla="*/ 10 w 364"/>
                <a:gd name="T15" fmla="*/ 140 h 360"/>
                <a:gd name="T16" fmla="*/ 26 w 364"/>
                <a:gd name="T17" fmla="*/ 122 h 360"/>
                <a:gd name="T18" fmla="*/ 32 w 364"/>
                <a:gd name="T19" fmla="*/ 104 h 360"/>
                <a:gd name="T20" fmla="*/ 58 w 364"/>
                <a:gd name="T21" fmla="*/ 88 h 360"/>
                <a:gd name="T22" fmla="*/ 70 w 364"/>
                <a:gd name="T23" fmla="*/ 68 h 360"/>
                <a:gd name="T24" fmla="*/ 72 w 364"/>
                <a:gd name="T25" fmla="*/ 16 h 360"/>
                <a:gd name="T26" fmla="*/ 90 w 364"/>
                <a:gd name="T27" fmla="*/ 8 h 360"/>
                <a:gd name="T28" fmla="*/ 106 w 364"/>
                <a:gd name="T29" fmla="*/ 6 h 360"/>
                <a:gd name="T30" fmla="*/ 140 w 364"/>
                <a:gd name="T31" fmla="*/ 10 h 360"/>
                <a:gd name="T32" fmla="*/ 152 w 364"/>
                <a:gd name="T33" fmla="*/ 2 h 360"/>
                <a:gd name="T34" fmla="*/ 186 w 364"/>
                <a:gd name="T35" fmla="*/ 4 h 360"/>
                <a:gd name="T36" fmla="*/ 212 w 364"/>
                <a:gd name="T37" fmla="*/ 16 h 360"/>
                <a:gd name="T38" fmla="*/ 238 w 364"/>
                <a:gd name="T39" fmla="*/ 26 h 360"/>
                <a:gd name="T40" fmla="*/ 254 w 364"/>
                <a:gd name="T41" fmla="*/ 22 h 360"/>
                <a:gd name="T42" fmla="*/ 280 w 364"/>
                <a:gd name="T43" fmla="*/ 2 h 360"/>
                <a:gd name="T44" fmla="*/ 300 w 364"/>
                <a:gd name="T45" fmla="*/ 8 h 360"/>
                <a:gd name="T46" fmla="*/ 324 w 364"/>
                <a:gd name="T47" fmla="*/ 18 h 360"/>
                <a:gd name="T48" fmla="*/ 360 w 364"/>
                <a:gd name="T49" fmla="*/ 28 h 360"/>
                <a:gd name="T50" fmla="*/ 324 w 364"/>
                <a:gd name="T51" fmla="*/ 58 h 360"/>
                <a:gd name="T52" fmla="*/ 316 w 364"/>
                <a:gd name="T53" fmla="*/ 76 h 360"/>
                <a:gd name="T54" fmla="*/ 320 w 364"/>
                <a:gd name="T55" fmla="*/ 84 h 360"/>
                <a:gd name="T56" fmla="*/ 362 w 364"/>
                <a:gd name="T57" fmla="*/ 72 h 360"/>
                <a:gd name="T58" fmla="*/ 364 w 364"/>
                <a:gd name="T59" fmla="*/ 90 h 360"/>
                <a:gd name="T60" fmla="*/ 346 w 364"/>
                <a:gd name="T61" fmla="*/ 100 h 360"/>
                <a:gd name="T62" fmla="*/ 322 w 364"/>
                <a:gd name="T63" fmla="*/ 112 h 360"/>
                <a:gd name="T64" fmla="*/ 344 w 364"/>
                <a:gd name="T65" fmla="*/ 142 h 360"/>
                <a:gd name="T66" fmla="*/ 340 w 364"/>
                <a:gd name="T67" fmla="*/ 196 h 360"/>
                <a:gd name="T68" fmla="*/ 344 w 364"/>
                <a:gd name="T69" fmla="*/ 214 h 360"/>
                <a:gd name="T70" fmla="*/ 338 w 364"/>
                <a:gd name="T71" fmla="*/ 238 h 360"/>
                <a:gd name="T72" fmla="*/ 330 w 364"/>
                <a:gd name="T73" fmla="*/ 240 h 360"/>
                <a:gd name="T74" fmla="*/ 324 w 364"/>
                <a:gd name="T75" fmla="*/ 224 h 360"/>
                <a:gd name="T76" fmla="*/ 304 w 364"/>
                <a:gd name="T77" fmla="*/ 232 h 360"/>
                <a:gd name="T78" fmla="*/ 270 w 364"/>
                <a:gd name="T79" fmla="*/ 268 h 360"/>
                <a:gd name="T80" fmla="*/ 262 w 364"/>
                <a:gd name="T81" fmla="*/ 286 h 360"/>
                <a:gd name="T82" fmla="*/ 260 w 364"/>
                <a:gd name="T83" fmla="*/ 344 h 360"/>
                <a:gd name="T84" fmla="*/ 222 w 364"/>
                <a:gd name="T85" fmla="*/ 344 h 360"/>
                <a:gd name="T86" fmla="*/ 158 w 364"/>
                <a:gd name="T87" fmla="*/ 360 h 36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64"/>
                <a:gd name="T133" fmla="*/ 0 h 360"/>
                <a:gd name="T134" fmla="*/ 364 w 364"/>
                <a:gd name="T135" fmla="*/ 360 h 36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64" h="360">
                  <a:moveTo>
                    <a:pt x="158" y="360"/>
                  </a:moveTo>
                  <a:lnTo>
                    <a:pt x="158" y="360"/>
                  </a:lnTo>
                  <a:lnTo>
                    <a:pt x="138" y="356"/>
                  </a:lnTo>
                  <a:lnTo>
                    <a:pt x="126" y="352"/>
                  </a:lnTo>
                  <a:lnTo>
                    <a:pt x="116" y="346"/>
                  </a:lnTo>
                  <a:lnTo>
                    <a:pt x="108" y="340"/>
                  </a:lnTo>
                  <a:lnTo>
                    <a:pt x="86" y="274"/>
                  </a:lnTo>
                  <a:lnTo>
                    <a:pt x="66" y="258"/>
                  </a:lnTo>
                  <a:lnTo>
                    <a:pt x="48" y="256"/>
                  </a:lnTo>
                  <a:lnTo>
                    <a:pt x="50" y="240"/>
                  </a:lnTo>
                  <a:lnTo>
                    <a:pt x="46" y="226"/>
                  </a:lnTo>
                  <a:lnTo>
                    <a:pt x="40" y="212"/>
                  </a:lnTo>
                  <a:lnTo>
                    <a:pt x="34" y="200"/>
                  </a:lnTo>
                  <a:lnTo>
                    <a:pt x="24" y="188"/>
                  </a:lnTo>
                  <a:lnTo>
                    <a:pt x="14" y="178"/>
                  </a:lnTo>
                  <a:lnTo>
                    <a:pt x="0" y="162"/>
                  </a:lnTo>
                  <a:lnTo>
                    <a:pt x="0" y="156"/>
                  </a:lnTo>
                  <a:lnTo>
                    <a:pt x="2" y="150"/>
                  </a:lnTo>
                  <a:lnTo>
                    <a:pt x="10" y="140"/>
                  </a:lnTo>
                  <a:lnTo>
                    <a:pt x="18" y="130"/>
                  </a:lnTo>
                  <a:lnTo>
                    <a:pt x="26" y="122"/>
                  </a:lnTo>
                  <a:lnTo>
                    <a:pt x="26" y="114"/>
                  </a:lnTo>
                  <a:lnTo>
                    <a:pt x="28" y="110"/>
                  </a:lnTo>
                  <a:lnTo>
                    <a:pt x="32" y="104"/>
                  </a:lnTo>
                  <a:lnTo>
                    <a:pt x="36" y="102"/>
                  </a:lnTo>
                  <a:lnTo>
                    <a:pt x="48" y="94"/>
                  </a:lnTo>
                  <a:lnTo>
                    <a:pt x="58" y="88"/>
                  </a:lnTo>
                  <a:lnTo>
                    <a:pt x="70" y="68"/>
                  </a:lnTo>
                  <a:lnTo>
                    <a:pt x="70" y="38"/>
                  </a:lnTo>
                  <a:lnTo>
                    <a:pt x="70" y="24"/>
                  </a:lnTo>
                  <a:lnTo>
                    <a:pt x="72" y="16"/>
                  </a:lnTo>
                  <a:lnTo>
                    <a:pt x="80" y="14"/>
                  </a:lnTo>
                  <a:lnTo>
                    <a:pt x="90" y="8"/>
                  </a:lnTo>
                  <a:lnTo>
                    <a:pt x="94" y="6"/>
                  </a:lnTo>
                  <a:lnTo>
                    <a:pt x="100" y="6"/>
                  </a:lnTo>
                  <a:lnTo>
                    <a:pt x="106" y="6"/>
                  </a:lnTo>
                  <a:lnTo>
                    <a:pt x="112" y="10"/>
                  </a:lnTo>
                  <a:lnTo>
                    <a:pt x="140" y="10"/>
                  </a:lnTo>
                  <a:lnTo>
                    <a:pt x="146" y="6"/>
                  </a:lnTo>
                  <a:lnTo>
                    <a:pt x="152" y="2"/>
                  </a:lnTo>
                  <a:lnTo>
                    <a:pt x="160" y="0"/>
                  </a:lnTo>
                  <a:lnTo>
                    <a:pt x="168" y="0"/>
                  </a:lnTo>
                  <a:lnTo>
                    <a:pt x="186" y="4"/>
                  </a:lnTo>
                  <a:lnTo>
                    <a:pt x="202" y="8"/>
                  </a:lnTo>
                  <a:lnTo>
                    <a:pt x="212" y="16"/>
                  </a:lnTo>
                  <a:lnTo>
                    <a:pt x="224" y="22"/>
                  </a:lnTo>
                  <a:lnTo>
                    <a:pt x="230" y="24"/>
                  </a:lnTo>
                  <a:lnTo>
                    <a:pt x="238" y="26"/>
                  </a:lnTo>
                  <a:lnTo>
                    <a:pt x="246" y="24"/>
                  </a:lnTo>
                  <a:lnTo>
                    <a:pt x="254" y="22"/>
                  </a:lnTo>
                  <a:lnTo>
                    <a:pt x="264" y="14"/>
                  </a:lnTo>
                  <a:lnTo>
                    <a:pt x="274" y="4"/>
                  </a:lnTo>
                  <a:lnTo>
                    <a:pt x="280" y="2"/>
                  </a:lnTo>
                  <a:lnTo>
                    <a:pt x="286" y="0"/>
                  </a:lnTo>
                  <a:lnTo>
                    <a:pt x="292" y="2"/>
                  </a:lnTo>
                  <a:lnTo>
                    <a:pt x="300" y="8"/>
                  </a:lnTo>
                  <a:lnTo>
                    <a:pt x="324" y="18"/>
                  </a:lnTo>
                  <a:lnTo>
                    <a:pt x="364" y="22"/>
                  </a:lnTo>
                  <a:lnTo>
                    <a:pt x="360" y="28"/>
                  </a:lnTo>
                  <a:lnTo>
                    <a:pt x="352" y="34"/>
                  </a:lnTo>
                  <a:lnTo>
                    <a:pt x="332" y="48"/>
                  </a:lnTo>
                  <a:lnTo>
                    <a:pt x="324" y="58"/>
                  </a:lnTo>
                  <a:lnTo>
                    <a:pt x="318" y="66"/>
                  </a:lnTo>
                  <a:lnTo>
                    <a:pt x="316" y="72"/>
                  </a:lnTo>
                  <a:lnTo>
                    <a:pt x="316" y="76"/>
                  </a:lnTo>
                  <a:lnTo>
                    <a:pt x="316" y="80"/>
                  </a:lnTo>
                  <a:lnTo>
                    <a:pt x="320" y="84"/>
                  </a:lnTo>
                  <a:lnTo>
                    <a:pt x="350" y="84"/>
                  </a:lnTo>
                  <a:lnTo>
                    <a:pt x="362" y="72"/>
                  </a:lnTo>
                  <a:lnTo>
                    <a:pt x="364" y="82"/>
                  </a:lnTo>
                  <a:lnTo>
                    <a:pt x="364" y="90"/>
                  </a:lnTo>
                  <a:lnTo>
                    <a:pt x="360" y="96"/>
                  </a:lnTo>
                  <a:lnTo>
                    <a:pt x="346" y="100"/>
                  </a:lnTo>
                  <a:lnTo>
                    <a:pt x="338" y="104"/>
                  </a:lnTo>
                  <a:lnTo>
                    <a:pt x="322" y="112"/>
                  </a:lnTo>
                  <a:lnTo>
                    <a:pt x="324" y="132"/>
                  </a:lnTo>
                  <a:lnTo>
                    <a:pt x="344" y="142"/>
                  </a:lnTo>
                  <a:lnTo>
                    <a:pt x="340" y="166"/>
                  </a:lnTo>
                  <a:lnTo>
                    <a:pt x="340" y="196"/>
                  </a:lnTo>
                  <a:lnTo>
                    <a:pt x="342" y="204"/>
                  </a:lnTo>
                  <a:lnTo>
                    <a:pt x="344" y="214"/>
                  </a:lnTo>
                  <a:lnTo>
                    <a:pt x="342" y="228"/>
                  </a:lnTo>
                  <a:lnTo>
                    <a:pt x="340" y="232"/>
                  </a:lnTo>
                  <a:lnTo>
                    <a:pt x="338" y="238"/>
                  </a:lnTo>
                  <a:lnTo>
                    <a:pt x="330" y="240"/>
                  </a:lnTo>
                  <a:lnTo>
                    <a:pt x="328" y="226"/>
                  </a:lnTo>
                  <a:lnTo>
                    <a:pt x="324" y="224"/>
                  </a:lnTo>
                  <a:lnTo>
                    <a:pt x="320" y="224"/>
                  </a:lnTo>
                  <a:lnTo>
                    <a:pt x="312" y="226"/>
                  </a:lnTo>
                  <a:lnTo>
                    <a:pt x="304" y="232"/>
                  </a:lnTo>
                  <a:lnTo>
                    <a:pt x="296" y="240"/>
                  </a:lnTo>
                  <a:lnTo>
                    <a:pt x="280" y="256"/>
                  </a:lnTo>
                  <a:lnTo>
                    <a:pt x="270" y="268"/>
                  </a:lnTo>
                  <a:lnTo>
                    <a:pt x="266" y="278"/>
                  </a:lnTo>
                  <a:lnTo>
                    <a:pt x="262" y="286"/>
                  </a:lnTo>
                  <a:lnTo>
                    <a:pt x="260" y="344"/>
                  </a:lnTo>
                  <a:lnTo>
                    <a:pt x="250" y="342"/>
                  </a:lnTo>
                  <a:lnTo>
                    <a:pt x="222" y="344"/>
                  </a:lnTo>
                  <a:lnTo>
                    <a:pt x="200" y="346"/>
                  </a:lnTo>
                  <a:lnTo>
                    <a:pt x="180" y="352"/>
                  </a:lnTo>
                  <a:lnTo>
                    <a:pt x="158" y="360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49297856-0D13-4592-85C0-3C52B724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8839" y="3698066"/>
              <a:ext cx="723325" cy="416880"/>
            </a:xfrm>
            <a:custGeom>
              <a:avLst/>
              <a:gdLst>
                <a:gd name="T0" fmla="*/ 72 w 754"/>
                <a:gd name="T1" fmla="*/ 452 h 466"/>
                <a:gd name="T2" fmla="*/ 4 w 754"/>
                <a:gd name="T3" fmla="*/ 380 h 466"/>
                <a:gd name="T4" fmla="*/ 2 w 754"/>
                <a:gd name="T5" fmla="*/ 362 h 466"/>
                <a:gd name="T6" fmla="*/ 6 w 754"/>
                <a:gd name="T7" fmla="*/ 348 h 466"/>
                <a:gd name="T8" fmla="*/ 0 w 754"/>
                <a:gd name="T9" fmla="*/ 310 h 466"/>
                <a:gd name="T10" fmla="*/ 18 w 754"/>
                <a:gd name="T11" fmla="*/ 304 h 466"/>
                <a:gd name="T12" fmla="*/ 96 w 754"/>
                <a:gd name="T13" fmla="*/ 304 h 466"/>
                <a:gd name="T14" fmla="*/ 138 w 754"/>
                <a:gd name="T15" fmla="*/ 276 h 466"/>
                <a:gd name="T16" fmla="*/ 178 w 754"/>
                <a:gd name="T17" fmla="*/ 244 h 466"/>
                <a:gd name="T18" fmla="*/ 180 w 754"/>
                <a:gd name="T19" fmla="*/ 226 h 466"/>
                <a:gd name="T20" fmla="*/ 126 w 754"/>
                <a:gd name="T21" fmla="*/ 166 h 466"/>
                <a:gd name="T22" fmla="*/ 100 w 754"/>
                <a:gd name="T23" fmla="*/ 144 h 466"/>
                <a:gd name="T24" fmla="*/ 98 w 754"/>
                <a:gd name="T25" fmla="*/ 96 h 466"/>
                <a:gd name="T26" fmla="*/ 136 w 754"/>
                <a:gd name="T27" fmla="*/ 66 h 466"/>
                <a:gd name="T28" fmla="*/ 146 w 754"/>
                <a:gd name="T29" fmla="*/ 54 h 466"/>
                <a:gd name="T30" fmla="*/ 140 w 754"/>
                <a:gd name="T31" fmla="*/ 30 h 466"/>
                <a:gd name="T32" fmla="*/ 118 w 754"/>
                <a:gd name="T33" fmla="*/ 10 h 466"/>
                <a:gd name="T34" fmla="*/ 108 w 754"/>
                <a:gd name="T35" fmla="*/ 0 h 466"/>
                <a:gd name="T36" fmla="*/ 234 w 754"/>
                <a:gd name="T37" fmla="*/ 6 h 466"/>
                <a:gd name="T38" fmla="*/ 246 w 754"/>
                <a:gd name="T39" fmla="*/ 22 h 466"/>
                <a:gd name="T40" fmla="*/ 276 w 754"/>
                <a:gd name="T41" fmla="*/ 46 h 466"/>
                <a:gd name="T42" fmla="*/ 314 w 754"/>
                <a:gd name="T43" fmla="*/ 62 h 466"/>
                <a:gd name="T44" fmla="*/ 338 w 754"/>
                <a:gd name="T45" fmla="*/ 72 h 466"/>
                <a:gd name="T46" fmla="*/ 494 w 754"/>
                <a:gd name="T47" fmla="*/ 100 h 466"/>
                <a:gd name="T48" fmla="*/ 504 w 754"/>
                <a:gd name="T49" fmla="*/ 116 h 466"/>
                <a:gd name="T50" fmla="*/ 524 w 754"/>
                <a:gd name="T51" fmla="*/ 136 h 466"/>
                <a:gd name="T52" fmla="*/ 618 w 754"/>
                <a:gd name="T53" fmla="*/ 158 h 466"/>
                <a:gd name="T54" fmla="*/ 626 w 754"/>
                <a:gd name="T55" fmla="*/ 160 h 466"/>
                <a:gd name="T56" fmla="*/ 660 w 754"/>
                <a:gd name="T57" fmla="*/ 164 h 466"/>
                <a:gd name="T58" fmla="*/ 670 w 754"/>
                <a:gd name="T59" fmla="*/ 174 h 466"/>
                <a:gd name="T60" fmla="*/ 684 w 754"/>
                <a:gd name="T61" fmla="*/ 192 h 466"/>
                <a:gd name="T62" fmla="*/ 702 w 754"/>
                <a:gd name="T63" fmla="*/ 196 h 466"/>
                <a:gd name="T64" fmla="*/ 718 w 754"/>
                <a:gd name="T65" fmla="*/ 208 h 466"/>
                <a:gd name="T66" fmla="*/ 708 w 754"/>
                <a:gd name="T67" fmla="*/ 228 h 466"/>
                <a:gd name="T68" fmla="*/ 702 w 754"/>
                <a:gd name="T69" fmla="*/ 250 h 466"/>
                <a:gd name="T70" fmla="*/ 724 w 754"/>
                <a:gd name="T71" fmla="*/ 274 h 466"/>
                <a:gd name="T72" fmla="*/ 732 w 754"/>
                <a:gd name="T73" fmla="*/ 298 h 466"/>
                <a:gd name="T74" fmla="*/ 740 w 754"/>
                <a:gd name="T75" fmla="*/ 320 h 466"/>
                <a:gd name="T76" fmla="*/ 754 w 754"/>
                <a:gd name="T77" fmla="*/ 330 h 466"/>
                <a:gd name="T78" fmla="*/ 734 w 754"/>
                <a:gd name="T79" fmla="*/ 338 h 466"/>
                <a:gd name="T80" fmla="*/ 692 w 754"/>
                <a:gd name="T81" fmla="*/ 354 h 466"/>
                <a:gd name="T82" fmla="*/ 640 w 754"/>
                <a:gd name="T83" fmla="*/ 392 h 466"/>
                <a:gd name="T84" fmla="*/ 616 w 754"/>
                <a:gd name="T85" fmla="*/ 414 h 466"/>
                <a:gd name="T86" fmla="*/ 582 w 754"/>
                <a:gd name="T87" fmla="*/ 424 h 466"/>
                <a:gd name="T88" fmla="*/ 562 w 754"/>
                <a:gd name="T89" fmla="*/ 434 h 466"/>
                <a:gd name="T90" fmla="*/ 544 w 754"/>
                <a:gd name="T91" fmla="*/ 448 h 466"/>
                <a:gd name="T92" fmla="*/ 512 w 754"/>
                <a:gd name="T93" fmla="*/ 422 h 466"/>
                <a:gd name="T94" fmla="*/ 482 w 754"/>
                <a:gd name="T95" fmla="*/ 408 h 466"/>
                <a:gd name="T96" fmla="*/ 450 w 754"/>
                <a:gd name="T97" fmla="*/ 380 h 466"/>
                <a:gd name="T98" fmla="*/ 426 w 754"/>
                <a:gd name="T99" fmla="*/ 384 h 466"/>
                <a:gd name="T100" fmla="*/ 410 w 754"/>
                <a:gd name="T101" fmla="*/ 404 h 466"/>
                <a:gd name="T102" fmla="*/ 358 w 754"/>
                <a:gd name="T103" fmla="*/ 392 h 466"/>
                <a:gd name="T104" fmla="*/ 286 w 754"/>
                <a:gd name="T105" fmla="*/ 352 h 466"/>
                <a:gd name="T106" fmla="*/ 252 w 754"/>
                <a:gd name="T107" fmla="*/ 346 h 466"/>
                <a:gd name="T108" fmla="*/ 200 w 754"/>
                <a:gd name="T109" fmla="*/ 338 h 466"/>
                <a:gd name="T110" fmla="*/ 184 w 754"/>
                <a:gd name="T111" fmla="*/ 350 h 466"/>
                <a:gd name="T112" fmla="*/ 202 w 754"/>
                <a:gd name="T113" fmla="*/ 380 h 466"/>
                <a:gd name="T114" fmla="*/ 196 w 754"/>
                <a:gd name="T115" fmla="*/ 392 h 466"/>
                <a:gd name="T116" fmla="*/ 164 w 754"/>
                <a:gd name="T117" fmla="*/ 390 h 466"/>
                <a:gd name="T118" fmla="*/ 128 w 754"/>
                <a:gd name="T119" fmla="*/ 406 h 466"/>
                <a:gd name="T120" fmla="*/ 96 w 754"/>
                <a:gd name="T121" fmla="*/ 454 h 466"/>
                <a:gd name="T122" fmla="*/ 80 w 754"/>
                <a:gd name="T123" fmla="*/ 466 h 4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54"/>
                <a:gd name="T187" fmla="*/ 0 h 466"/>
                <a:gd name="T188" fmla="*/ 754 w 754"/>
                <a:gd name="T189" fmla="*/ 466 h 46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54" h="466">
                  <a:moveTo>
                    <a:pt x="80" y="466"/>
                  </a:moveTo>
                  <a:lnTo>
                    <a:pt x="80" y="466"/>
                  </a:lnTo>
                  <a:lnTo>
                    <a:pt x="72" y="452"/>
                  </a:lnTo>
                  <a:lnTo>
                    <a:pt x="64" y="440"/>
                  </a:lnTo>
                  <a:lnTo>
                    <a:pt x="44" y="418"/>
                  </a:lnTo>
                  <a:lnTo>
                    <a:pt x="4" y="380"/>
                  </a:lnTo>
                  <a:lnTo>
                    <a:pt x="2" y="368"/>
                  </a:lnTo>
                  <a:lnTo>
                    <a:pt x="2" y="362"/>
                  </a:lnTo>
                  <a:lnTo>
                    <a:pt x="4" y="356"/>
                  </a:lnTo>
                  <a:lnTo>
                    <a:pt x="6" y="348"/>
                  </a:lnTo>
                  <a:lnTo>
                    <a:pt x="8" y="328"/>
                  </a:lnTo>
                  <a:lnTo>
                    <a:pt x="0" y="310"/>
                  </a:lnTo>
                  <a:lnTo>
                    <a:pt x="6" y="306"/>
                  </a:lnTo>
                  <a:lnTo>
                    <a:pt x="18" y="304"/>
                  </a:lnTo>
                  <a:lnTo>
                    <a:pt x="44" y="302"/>
                  </a:lnTo>
                  <a:lnTo>
                    <a:pt x="96" y="304"/>
                  </a:lnTo>
                  <a:lnTo>
                    <a:pt x="112" y="298"/>
                  </a:lnTo>
                  <a:lnTo>
                    <a:pt x="126" y="288"/>
                  </a:lnTo>
                  <a:lnTo>
                    <a:pt x="138" y="276"/>
                  </a:lnTo>
                  <a:lnTo>
                    <a:pt x="152" y="264"/>
                  </a:lnTo>
                  <a:lnTo>
                    <a:pt x="178" y="244"/>
                  </a:lnTo>
                  <a:lnTo>
                    <a:pt x="180" y="226"/>
                  </a:lnTo>
                  <a:lnTo>
                    <a:pt x="162" y="200"/>
                  </a:lnTo>
                  <a:lnTo>
                    <a:pt x="144" y="182"/>
                  </a:lnTo>
                  <a:lnTo>
                    <a:pt x="126" y="166"/>
                  </a:lnTo>
                  <a:lnTo>
                    <a:pt x="106" y="156"/>
                  </a:lnTo>
                  <a:lnTo>
                    <a:pt x="100" y="144"/>
                  </a:lnTo>
                  <a:lnTo>
                    <a:pt x="98" y="96"/>
                  </a:lnTo>
                  <a:lnTo>
                    <a:pt x="114" y="80"/>
                  </a:lnTo>
                  <a:lnTo>
                    <a:pt x="124" y="72"/>
                  </a:lnTo>
                  <a:lnTo>
                    <a:pt x="136" y="66"/>
                  </a:lnTo>
                  <a:lnTo>
                    <a:pt x="142" y="60"/>
                  </a:lnTo>
                  <a:lnTo>
                    <a:pt x="146" y="54"/>
                  </a:lnTo>
                  <a:lnTo>
                    <a:pt x="146" y="48"/>
                  </a:lnTo>
                  <a:lnTo>
                    <a:pt x="146" y="42"/>
                  </a:lnTo>
                  <a:lnTo>
                    <a:pt x="140" y="30"/>
                  </a:lnTo>
                  <a:lnTo>
                    <a:pt x="134" y="22"/>
                  </a:lnTo>
                  <a:lnTo>
                    <a:pt x="118" y="10"/>
                  </a:lnTo>
                  <a:lnTo>
                    <a:pt x="112" y="6"/>
                  </a:lnTo>
                  <a:lnTo>
                    <a:pt x="108" y="0"/>
                  </a:lnTo>
                  <a:lnTo>
                    <a:pt x="196" y="0"/>
                  </a:lnTo>
                  <a:lnTo>
                    <a:pt x="234" y="6"/>
                  </a:lnTo>
                  <a:lnTo>
                    <a:pt x="238" y="14"/>
                  </a:lnTo>
                  <a:lnTo>
                    <a:pt x="246" y="22"/>
                  </a:lnTo>
                  <a:lnTo>
                    <a:pt x="254" y="30"/>
                  </a:lnTo>
                  <a:lnTo>
                    <a:pt x="264" y="38"/>
                  </a:lnTo>
                  <a:lnTo>
                    <a:pt x="276" y="46"/>
                  </a:lnTo>
                  <a:lnTo>
                    <a:pt x="288" y="52"/>
                  </a:lnTo>
                  <a:lnTo>
                    <a:pt x="300" y="58"/>
                  </a:lnTo>
                  <a:lnTo>
                    <a:pt x="314" y="62"/>
                  </a:lnTo>
                  <a:lnTo>
                    <a:pt x="338" y="72"/>
                  </a:lnTo>
                  <a:lnTo>
                    <a:pt x="456" y="74"/>
                  </a:lnTo>
                  <a:lnTo>
                    <a:pt x="494" y="100"/>
                  </a:lnTo>
                  <a:lnTo>
                    <a:pt x="498" y="108"/>
                  </a:lnTo>
                  <a:lnTo>
                    <a:pt x="504" y="116"/>
                  </a:lnTo>
                  <a:lnTo>
                    <a:pt x="512" y="126"/>
                  </a:lnTo>
                  <a:lnTo>
                    <a:pt x="524" y="136"/>
                  </a:lnTo>
                  <a:lnTo>
                    <a:pt x="578" y="140"/>
                  </a:lnTo>
                  <a:lnTo>
                    <a:pt x="618" y="158"/>
                  </a:lnTo>
                  <a:lnTo>
                    <a:pt x="622" y="160"/>
                  </a:lnTo>
                  <a:lnTo>
                    <a:pt x="626" y="160"/>
                  </a:lnTo>
                  <a:lnTo>
                    <a:pt x="638" y="160"/>
                  </a:lnTo>
                  <a:lnTo>
                    <a:pt x="652" y="162"/>
                  </a:lnTo>
                  <a:lnTo>
                    <a:pt x="660" y="164"/>
                  </a:lnTo>
                  <a:lnTo>
                    <a:pt x="668" y="170"/>
                  </a:lnTo>
                  <a:lnTo>
                    <a:pt x="670" y="174"/>
                  </a:lnTo>
                  <a:lnTo>
                    <a:pt x="672" y="180"/>
                  </a:lnTo>
                  <a:lnTo>
                    <a:pt x="676" y="186"/>
                  </a:lnTo>
                  <a:lnTo>
                    <a:pt x="684" y="192"/>
                  </a:lnTo>
                  <a:lnTo>
                    <a:pt x="690" y="194"/>
                  </a:lnTo>
                  <a:lnTo>
                    <a:pt x="702" y="196"/>
                  </a:lnTo>
                  <a:lnTo>
                    <a:pt x="710" y="198"/>
                  </a:lnTo>
                  <a:lnTo>
                    <a:pt x="714" y="202"/>
                  </a:lnTo>
                  <a:lnTo>
                    <a:pt x="718" y="208"/>
                  </a:lnTo>
                  <a:lnTo>
                    <a:pt x="720" y="214"/>
                  </a:lnTo>
                  <a:lnTo>
                    <a:pt x="708" y="228"/>
                  </a:lnTo>
                  <a:lnTo>
                    <a:pt x="706" y="236"/>
                  </a:lnTo>
                  <a:lnTo>
                    <a:pt x="702" y="250"/>
                  </a:lnTo>
                  <a:lnTo>
                    <a:pt x="708" y="256"/>
                  </a:lnTo>
                  <a:lnTo>
                    <a:pt x="716" y="264"/>
                  </a:lnTo>
                  <a:lnTo>
                    <a:pt x="724" y="274"/>
                  </a:lnTo>
                  <a:lnTo>
                    <a:pt x="732" y="290"/>
                  </a:lnTo>
                  <a:lnTo>
                    <a:pt x="732" y="298"/>
                  </a:lnTo>
                  <a:lnTo>
                    <a:pt x="734" y="310"/>
                  </a:lnTo>
                  <a:lnTo>
                    <a:pt x="736" y="316"/>
                  </a:lnTo>
                  <a:lnTo>
                    <a:pt x="740" y="320"/>
                  </a:lnTo>
                  <a:lnTo>
                    <a:pt x="746" y="326"/>
                  </a:lnTo>
                  <a:lnTo>
                    <a:pt x="754" y="330"/>
                  </a:lnTo>
                  <a:lnTo>
                    <a:pt x="754" y="334"/>
                  </a:lnTo>
                  <a:lnTo>
                    <a:pt x="734" y="338"/>
                  </a:lnTo>
                  <a:lnTo>
                    <a:pt x="718" y="342"/>
                  </a:lnTo>
                  <a:lnTo>
                    <a:pt x="704" y="348"/>
                  </a:lnTo>
                  <a:lnTo>
                    <a:pt x="692" y="354"/>
                  </a:lnTo>
                  <a:lnTo>
                    <a:pt x="670" y="372"/>
                  </a:lnTo>
                  <a:lnTo>
                    <a:pt x="640" y="392"/>
                  </a:lnTo>
                  <a:lnTo>
                    <a:pt x="634" y="396"/>
                  </a:lnTo>
                  <a:lnTo>
                    <a:pt x="626" y="400"/>
                  </a:lnTo>
                  <a:lnTo>
                    <a:pt x="616" y="414"/>
                  </a:lnTo>
                  <a:lnTo>
                    <a:pt x="598" y="420"/>
                  </a:lnTo>
                  <a:lnTo>
                    <a:pt x="582" y="424"/>
                  </a:lnTo>
                  <a:lnTo>
                    <a:pt x="576" y="426"/>
                  </a:lnTo>
                  <a:lnTo>
                    <a:pt x="570" y="430"/>
                  </a:lnTo>
                  <a:lnTo>
                    <a:pt x="562" y="434"/>
                  </a:lnTo>
                  <a:lnTo>
                    <a:pt x="556" y="442"/>
                  </a:lnTo>
                  <a:lnTo>
                    <a:pt x="544" y="448"/>
                  </a:lnTo>
                  <a:lnTo>
                    <a:pt x="512" y="422"/>
                  </a:lnTo>
                  <a:lnTo>
                    <a:pt x="500" y="418"/>
                  </a:lnTo>
                  <a:lnTo>
                    <a:pt x="490" y="414"/>
                  </a:lnTo>
                  <a:lnTo>
                    <a:pt x="482" y="408"/>
                  </a:lnTo>
                  <a:lnTo>
                    <a:pt x="474" y="402"/>
                  </a:lnTo>
                  <a:lnTo>
                    <a:pt x="462" y="390"/>
                  </a:lnTo>
                  <a:lnTo>
                    <a:pt x="450" y="380"/>
                  </a:lnTo>
                  <a:lnTo>
                    <a:pt x="434" y="382"/>
                  </a:lnTo>
                  <a:lnTo>
                    <a:pt x="426" y="384"/>
                  </a:lnTo>
                  <a:lnTo>
                    <a:pt x="420" y="392"/>
                  </a:lnTo>
                  <a:lnTo>
                    <a:pt x="410" y="404"/>
                  </a:lnTo>
                  <a:lnTo>
                    <a:pt x="392" y="402"/>
                  </a:lnTo>
                  <a:lnTo>
                    <a:pt x="374" y="398"/>
                  </a:lnTo>
                  <a:lnTo>
                    <a:pt x="358" y="392"/>
                  </a:lnTo>
                  <a:lnTo>
                    <a:pt x="342" y="384"/>
                  </a:lnTo>
                  <a:lnTo>
                    <a:pt x="312" y="366"/>
                  </a:lnTo>
                  <a:lnTo>
                    <a:pt x="286" y="352"/>
                  </a:lnTo>
                  <a:lnTo>
                    <a:pt x="268" y="348"/>
                  </a:lnTo>
                  <a:lnTo>
                    <a:pt x="252" y="346"/>
                  </a:lnTo>
                  <a:lnTo>
                    <a:pt x="228" y="338"/>
                  </a:lnTo>
                  <a:lnTo>
                    <a:pt x="200" y="338"/>
                  </a:lnTo>
                  <a:lnTo>
                    <a:pt x="192" y="342"/>
                  </a:lnTo>
                  <a:lnTo>
                    <a:pt x="186" y="344"/>
                  </a:lnTo>
                  <a:lnTo>
                    <a:pt x="184" y="350"/>
                  </a:lnTo>
                  <a:lnTo>
                    <a:pt x="186" y="358"/>
                  </a:lnTo>
                  <a:lnTo>
                    <a:pt x="192" y="368"/>
                  </a:lnTo>
                  <a:lnTo>
                    <a:pt x="202" y="380"/>
                  </a:lnTo>
                  <a:lnTo>
                    <a:pt x="196" y="392"/>
                  </a:lnTo>
                  <a:lnTo>
                    <a:pt x="182" y="390"/>
                  </a:lnTo>
                  <a:lnTo>
                    <a:pt x="164" y="390"/>
                  </a:lnTo>
                  <a:lnTo>
                    <a:pt x="150" y="394"/>
                  </a:lnTo>
                  <a:lnTo>
                    <a:pt x="138" y="398"/>
                  </a:lnTo>
                  <a:lnTo>
                    <a:pt x="128" y="406"/>
                  </a:lnTo>
                  <a:lnTo>
                    <a:pt x="118" y="414"/>
                  </a:lnTo>
                  <a:lnTo>
                    <a:pt x="112" y="426"/>
                  </a:lnTo>
                  <a:lnTo>
                    <a:pt x="96" y="454"/>
                  </a:lnTo>
                  <a:lnTo>
                    <a:pt x="88" y="460"/>
                  </a:lnTo>
                  <a:lnTo>
                    <a:pt x="80" y="466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E32DCAA-573B-4889-B9EF-D8BB51B64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3615" y="3503045"/>
              <a:ext cx="447041" cy="513495"/>
            </a:xfrm>
            <a:custGeom>
              <a:avLst/>
              <a:gdLst>
                <a:gd name="T0" fmla="*/ 212 w 466"/>
                <a:gd name="T1" fmla="*/ 570 h 574"/>
                <a:gd name="T2" fmla="*/ 202 w 466"/>
                <a:gd name="T3" fmla="*/ 516 h 574"/>
                <a:gd name="T4" fmla="*/ 166 w 466"/>
                <a:gd name="T5" fmla="*/ 522 h 574"/>
                <a:gd name="T6" fmla="*/ 148 w 466"/>
                <a:gd name="T7" fmla="*/ 546 h 574"/>
                <a:gd name="T8" fmla="*/ 140 w 466"/>
                <a:gd name="T9" fmla="*/ 538 h 574"/>
                <a:gd name="T10" fmla="*/ 122 w 466"/>
                <a:gd name="T11" fmla="*/ 520 h 574"/>
                <a:gd name="T12" fmla="*/ 114 w 466"/>
                <a:gd name="T13" fmla="*/ 490 h 574"/>
                <a:gd name="T14" fmla="*/ 102 w 466"/>
                <a:gd name="T15" fmla="*/ 470 h 574"/>
                <a:gd name="T16" fmla="*/ 100 w 466"/>
                <a:gd name="T17" fmla="*/ 446 h 574"/>
                <a:gd name="T18" fmla="*/ 106 w 466"/>
                <a:gd name="T19" fmla="*/ 416 h 574"/>
                <a:gd name="T20" fmla="*/ 68 w 466"/>
                <a:gd name="T21" fmla="*/ 398 h 574"/>
                <a:gd name="T22" fmla="*/ 58 w 466"/>
                <a:gd name="T23" fmla="*/ 380 h 574"/>
                <a:gd name="T24" fmla="*/ 56 w 466"/>
                <a:gd name="T25" fmla="*/ 366 h 574"/>
                <a:gd name="T26" fmla="*/ 86 w 466"/>
                <a:gd name="T27" fmla="*/ 346 h 574"/>
                <a:gd name="T28" fmla="*/ 96 w 466"/>
                <a:gd name="T29" fmla="*/ 284 h 574"/>
                <a:gd name="T30" fmla="*/ 78 w 466"/>
                <a:gd name="T31" fmla="*/ 252 h 574"/>
                <a:gd name="T32" fmla="*/ 48 w 466"/>
                <a:gd name="T33" fmla="*/ 262 h 574"/>
                <a:gd name="T34" fmla="*/ 30 w 466"/>
                <a:gd name="T35" fmla="*/ 252 h 574"/>
                <a:gd name="T36" fmla="*/ 0 w 466"/>
                <a:gd name="T37" fmla="*/ 202 h 574"/>
                <a:gd name="T38" fmla="*/ 10 w 466"/>
                <a:gd name="T39" fmla="*/ 180 h 574"/>
                <a:gd name="T40" fmla="*/ 42 w 466"/>
                <a:gd name="T41" fmla="*/ 148 h 574"/>
                <a:gd name="T42" fmla="*/ 44 w 466"/>
                <a:gd name="T43" fmla="*/ 72 h 574"/>
                <a:gd name="T44" fmla="*/ 58 w 466"/>
                <a:gd name="T45" fmla="*/ 74 h 574"/>
                <a:gd name="T46" fmla="*/ 76 w 466"/>
                <a:gd name="T47" fmla="*/ 110 h 574"/>
                <a:gd name="T48" fmla="*/ 110 w 466"/>
                <a:gd name="T49" fmla="*/ 120 h 574"/>
                <a:gd name="T50" fmla="*/ 126 w 466"/>
                <a:gd name="T51" fmla="*/ 80 h 574"/>
                <a:gd name="T52" fmla="*/ 134 w 466"/>
                <a:gd name="T53" fmla="*/ 54 h 574"/>
                <a:gd name="T54" fmla="*/ 102 w 466"/>
                <a:gd name="T55" fmla="*/ 6 h 574"/>
                <a:gd name="T56" fmla="*/ 118 w 466"/>
                <a:gd name="T57" fmla="*/ 0 h 574"/>
                <a:gd name="T58" fmla="*/ 150 w 466"/>
                <a:gd name="T59" fmla="*/ 40 h 574"/>
                <a:gd name="T60" fmla="*/ 176 w 466"/>
                <a:gd name="T61" fmla="*/ 80 h 574"/>
                <a:gd name="T62" fmla="*/ 264 w 466"/>
                <a:gd name="T63" fmla="*/ 106 h 574"/>
                <a:gd name="T64" fmla="*/ 294 w 466"/>
                <a:gd name="T65" fmla="*/ 174 h 574"/>
                <a:gd name="T66" fmla="*/ 318 w 466"/>
                <a:gd name="T67" fmla="*/ 202 h 574"/>
                <a:gd name="T68" fmla="*/ 358 w 466"/>
                <a:gd name="T69" fmla="*/ 194 h 574"/>
                <a:gd name="T70" fmla="*/ 362 w 466"/>
                <a:gd name="T71" fmla="*/ 180 h 574"/>
                <a:gd name="T72" fmla="*/ 388 w 466"/>
                <a:gd name="T73" fmla="*/ 194 h 574"/>
                <a:gd name="T74" fmla="*/ 382 w 466"/>
                <a:gd name="T75" fmla="*/ 224 h 574"/>
                <a:gd name="T76" fmla="*/ 338 w 466"/>
                <a:gd name="T77" fmla="*/ 250 h 574"/>
                <a:gd name="T78" fmla="*/ 330 w 466"/>
                <a:gd name="T79" fmla="*/ 280 h 574"/>
                <a:gd name="T80" fmla="*/ 326 w 466"/>
                <a:gd name="T81" fmla="*/ 302 h 574"/>
                <a:gd name="T82" fmla="*/ 380 w 466"/>
                <a:gd name="T83" fmla="*/ 346 h 574"/>
                <a:gd name="T84" fmla="*/ 392 w 466"/>
                <a:gd name="T85" fmla="*/ 360 h 574"/>
                <a:gd name="T86" fmla="*/ 456 w 466"/>
                <a:gd name="T87" fmla="*/ 378 h 574"/>
                <a:gd name="T88" fmla="*/ 466 w 466"/>
                <a:gd name="T89" fmla="*/ 402 h 574"/>
                <a:gd name="T90" fmla="*/ 426 w 466"/>
                <a:gd name="T91" fmla="*/ 420 h 574"/>
                <a:gd name="T92" fmla="*/ 416 w 466"/>
                <a:gd name="T93" fmla="*/ 440 h 574"/>
                <a:gd name="T94" fmla="*/ 420 w 466"/>
                <a:gd name="T95" fmla="*/ 460 h 574"/>
                <a:gd name="T96" fmla="*/ 400 w 466"/>
                <a:gd name="T97" fmla="*/ 522 h 574"/>
                <a:gd name="T98" fmla="*/ 378 w 466"/>
                <a:gd name="T99" fmla="*/ 546 h 574"/>
                <a:gd name="T100" fmla="*/ 330 w 466"/>
                <a:gd name="T101" fmla="*/ 560 h 574"/>
                <a:gd name="T102" fmla="*/ 278 w 466"/>
                <a:gd name="T103" fmla="*/ 566 h 574"/>
                <a:gd name="T104" fmla="*/ 256 w 466"/>
                <a:gd name="T105" fmla="*/ 536 h 574"/>
                <a:gd name="T106" fmla="*/ 238 w 466"/>
                <a:gd name="T107" fmla="*/ 532 h 574"/>
                <a:gd name="T108" fmla="*/ 226 w 466"/>
                <a:gd name="T109" fmla="*/ 574 h 57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66"/>
                <a:gd name="T166" fmla="*/ 0 h 574"/>
                <a:gd name="T167" fmla="*/ 466 w 466"/>
                <a:gd name="T168" fmla="*/ 574 h 57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66" h="574">
                  <a:moveTo>
                    <a:pt x="216" y="574"/>
                  </a:moveTo>
                  <a:lnTo>
                    <a:pt x="216" y="574"/>
                  </a:lnTo>
                  <a:lnTo>
                    <a:pt x="212" y="570"/>
                  </a:lnTo>
                  <a:lnTo>
                    <a:pt x="212" y="524"/>
                  </a:lnTo>
                  <a:lnTo>
                    <a:pt x="202" y="516"/>
                  </a:lnTo>
                  <a:lnTo>
                    <a:pt x="182" y="516"/>
                  </a:lnTo>
                  <a:lnTo>
                    <a:pt x="176" y="518"/>
                  </a:lnTo>
                  <a:lnTo>
                    <a:pt x="170" y="520"/>
                  </a:lnTo>
                  <a:lnTo>
                    <a:pt x="166" y="522"/>
                  </a:lnTo>
                  <a:lnTo>
                    <a:pt x="162" y="528"/>
                  </a:lnTo>
                  <a:lnTo>
                    <a:pt x="154" y="542"/>
                  </a:lnTo>
                  <a:lnTo>
                    <a:pt x="148" y="546"/>
                  </a:lnTo>
                  <a:lnTo>
                    <a:pt x="144" y="548"/>
                  </a:lnTo>
                  <a:lnTo>
                    <a:pt x="142" y="542"/>
                  </a:lnTo>
                  <a:lnTo>
                    <a:pt x="140" y="538"/>
                  </a:lnTo>
                  <a:lnTo>
                    <a:pt x="130" y="532"/>
                  </a:lnTo>
                  <a:lnTo>
                    <a:pt x="122" y="520"/>
                  </a:lnTo>
                  <a:lnTo>
                    <a:pt x="122" y="510"/>
                  </a:lnTo>
                  <a:lnTo>
                    <a:pt x="120" y="502"/>
                  </a:lnTo>
                  <a:lnTo>
                    <a:pt x="118" y="494"/>
                  </a:lnTo>
                  <a:lnTo>
                    <a:pt x="114" y="490"/>
                  </a:lnTo>
                  <a:lnTo>
                    <a:pt x="108" y="480"/>
                  </a:lnTo>
                  <a:lnTo>
                    <a:pt x="104" y="476"/>
                  </a:lnTo>
                  <a:lnTo>
                    <a:pt x="102" y="470"/>
                  </a:lnTo>
                  <a:lnTo>
                    <a:pt x="94" y="462"/>
                  </a:lnTo>
                  <a:lnTo>
                    <a:pt x="94" y="452"/>
                  </a:lnTo>
                  <a:lnTo>
                    <a:pt x="100" y="446"/>
                  </a:lnTo>
                  <a:lnTo>
                    <a:pt x="112" y="436"/>
                  </a:lnTo>
                  <a:lnTo>
                    <a:pt x="110" y="424"/>
                  </a:lnTo>
                  <a:lnTo>
                    <a:pt x="106" y="416"/>
                  </a:lnTo>
                  <a:lnTo>
                    <a:pt x="100" y="410"/>
                  </a:lnTo>
                  <a:lnTo>
                    <a:pt x="92" y="406"/>
                  </a:lnTo>
                  <a:lnTo>
                    <a:pt x="74" y="400"/>
                  </a:lnTo>
                  <a:lnTo>
                    <a:pt x="68" y="398"/>
                  </a:lnTo>
                  <a:lnTo>
                    <a:pt x="60" y="394"/>
                  </a:lnTo>
                  <a:lnTo>
                    <a:pt x="58" y="380"/>
                  </a:lnTo>
                  <a:lnTo>
                    <a:pt x="54" y="376"/>
                  </a:lnTo>
                  <a:lnTo>
                    <a:pt x="54" y="370"/>
                  </a:lnTo>
                  <a:lnTo>
                    <a:pt x="56" y="366"/>
                  </a:lnTo>
                  <a:lnTo>
                    <a:pt x="64" y="356"/>
                  </a:lnTo>
                  <a:lnTo>
                    <a:pt x="74" y="350"/>
                  </a:lnTo>
                  <a:lnTo>
                    <a:pt x="86" y="346"/>
                  </a:lnTo>
                  <a:lnTo>
                    <a:pt x="102" y="326"/>
                  </a:lnTo>
                  <a:lnTo>
                    <a:pt x="100" y="304"/>
                  </a:lnTo>
                  <a:lnTo>
                    <a:pt x="96" y="284"/>
                  </a:lnTo>
                  <a:lnTo>
                    <a:pt x="88" y="266"/>
                  </a:lnTo>
                  <a:lnTo>
                    <a:pt x="84" y="260"/>
                  </a:lnTo>
                  <a:lnTo>
                    <a:pt x="78" y="252"/>
                  </a:lnTo>
                  <a:lnTo>
                    <a:pt x="56" y="252"/>
                  </a:lnTo>
                  <a:lnTo>
                    <a:pt x="48" y="262"/>
                  </a:lnTo>
                  <a:lnTo>
                    <a:pt x="40" y="264"/>
                  </a:lnTo>
                  <a:lnTo>
                    <a:pt x="34" y="258"/>
                  </a:lnTo>
                  <a:lnTo>
                    <a:pt x="30" y="252"/>
                  </a:lnTo>
                  <a:lnTo>
                    <a:pt x="24" y="238"/>
                  </a:lnTo>
                  <a:lnTo>
                    <a:pt x="20" y="216"/>
                  </a:lnTo>
                  <a:lnTo>
                    <a:pt x="0" y="202"/>
                  </a:lnTo>
                  <a:lnTo>
                    <a:pt x="2" y="194"/>
                  </a:lnTo>
                  <a:lnTo>
                    <a:pt x="6" y="186"/>
                  </a:lnTo>
                  <a:lnTo>
                    <a:pt x="10" y="180"/>
                  </a:lnTo>
                  <a:lnTo>
                    <a:pt x="16" y="172"/>
                  </a:lnTo>
                  <a:lnTo>
                    <a:pt x="30" y="160"/>
                  </a:lnTo>
                  <a:lnTo>
                    <a:pt x="42" y="148"/>
                  </a:lnTo>
                  <a:lnTo>
                    <a:pt x="46" y="128"/>
                  </a:lnTo>
                  <a:lnTo>
                    <a:pt x="46" y="108"/>
                  </a:lnTo>
                  <a:lnTo>
                    <a:pt x="44" y="72"/>
                  </a:lnTo>
                  <a:lnTo>
                    <a:pt x="48" y="70"/>
                  </a:lnTo>
                  <a:lnTo>
                    <a:pt x="58" y="74"/>
                  </a:lnTo>
                  <a:lnTo>
                    <a:pt x="60" y="82"/>
                  </a:lnTo>
                  <a:lnTo>
                    <a:pt x="66" y="96"/>
                  </a:lnTo>
                  <a:lnTo>
                    <a:pt x="72" y="104"/>
                  </a:lnTo>
                  <a:lnTo>
                    <a:pt x="76" y="110"/>
                  </a:lnTo>
                  <a:lnTo>
                    <a:pt x="82" y="116"/>
                  </a:lnTo>
                  <a:lnTo>
                    <a:pt x="90" y="120"/>
                  </a:lnTo>
                  <a:lnTo>
                    <a:pt x="110" y="120"/>
                  </a:lnTo>
                  <a:lnTo>
                    <a:pt x="118" y="104"/>
                  </a:lnTo>
                  <a:lnTo>
                    <a:pt x="122" y="92"/>
                  </a:lnTo>
                  <a:lnTo>
                    <a:pt x="126" y="80"/>
                  </a:lnTo>
                  <a:lnTo>
                    <a:pt x="132" y="66"/>
                  </a:lnTo>
                  <a:lnTo>
                    <a:pt x="134" y="54"/>
                  </a:lnTo>
                  <a:lnTo>
                    <a:pt x="96" y="18"/>
                  </a:lnTo>
                  <a:lnTo>
                    <a:pt x="98" y="10"/>
                  </a:lnTo>
                  <a:lnTo>
                    <a:pt x="102" y="6"/>
                  </a:lnTo>
                  <a:lnTo>
                    <a:pt x="106" y="4"/>
                  </a:lnTo>
                  <a:lnTo>
                    <a:pt x="112" y="0"/>
                  </a:lnTo>
                  <a:lnTo>
                    <a:pt x="118" y="0"/>
                  </a:lnTo>
                  <a:lnTo>
                    <a:pt x="128" y="12"/>
                  </a:lnTo>
                  <a:lnTo>
                    <a:pt x="140" y="24"/>
                  </a:lnTo>
                  <a:lnTo>
                    <a:pt x="150" y="40"/>
                  </a:lnTo>
                  <a:lnTo>
                    <a:pt x="160" y="60"/>
                  </a:lnTo>
                  <a:lnTo>
                    <a:pt x="176" y="80"/>
                  </a:lnTo>
                  <a:lnTo>
                    <a:pt x="248" y="94"/>
                  </a:lnTo>
                  <a:lnTo>
                    <a:pt x="264" y="106"/>
                  </a:lnTo>
                  <a:lnTo>
                    <a:pt x="272" y="126"/>
                  </a:lnTo>
                  <a:lnTo>
                    <a:pt x="280" y="150"/>
                  </a:lnTo>
                  <a:lnTo>
                    <a:pt x="286" y="162"/>
                  </a:lnTo>
                  <a:lnTo>
                    <a:pt x="294" y="174"/>
                  </a:lnTo>
                  <a:lnTo>
                    <a:pt x="302" y="184"/>
                  </a:lnTo>
                  <a:lnTo>
                    <a:pt x="314" y="194"/>
                  </a:lnTo>
                  <a:lnTo>
                    <a:pt x="318" y="202"/>
                  </a:lnTo>
                  <a:lnTo>
                    <a:pt x="336" y="200"/>
                  </a:lnTo>
                  <a:lnTo>
                    <a:pt x="348" y="198"/>
                  </a:lnTo>
                  <a:lnTo>
                    <a:pt x="358" y="194"/>
                  </a:lnTo>
                  <a:lnTo>
                    <a:pt x="360" y="182"/>
                  </a:lnTo>
                  <a:lnTo>
                    <a:pt x="360" y="180"/>
                  </a:lnTo>
                  <a:lnTo>
                    <a:pt x="362" y="180"/>
                  </a:lnTo>
                  <a:lnTo>
                    <a:pt x="366" y="180"/>
                  </a:lnTo>
                  <a:lnTo>
                    <a:pt x="380" y="180"/>
                  </a:lnTo>
                  <a:lnTo>
                    <a:pt x="388" y="194"/>
                  </a:lnTo>
                  <a:lnTo>
                    <a:pt x="392" y="206"/>
                  </a:lnTo>
                  <a:lnTo>
                    <a:pt x="394" y="220"/>
                  </a:lnTo>
                  <a:lnTo>
                    <a:pt x="382" y="224"/>
                  </a:lnTo>
                  <a:lnTo>
                    <a:pt x="370" y="226"/>
                  </a:lnTo>
                  <a:lnTo>
                    <a:pt x="348" y="226"/>
                  </a:lnTo>
                  <a:lnTo>
                    <a:pt x="338" y="250"/>
                  </a:lnTo>
                  <a:lnTo>
                    <a:pt x="334" y="274"/>
                  </a:lnTo>
                  <a:lnTo>
                    <a:pt x="330" y="280"/>
                  </a:lnTo>
                  <a:lnTo>
                    <a:pt x="326" y="284"/>
                  </a:lnTo>
                  <a:lnTo>
                    <a:pt x="326" y="292"/>
                  </a:lnTo>
                  <a:lnTo>
                    <a:pt x="326" y="302"/>
                  </a:lnTo>
                  <a:lnTo>
                    <a:pt x="368" y="342"/>
                  </a:lnTo>
                  <a:lnTo>
                    <a:pt x="372" y="344"/>
                  </a:lnTo>
                  <a:lnTo>
                    <a:pt x="380" y="346"/>
                  </a:lnTo>
                  <a:lnTo>
                    <a:pt x="388" y="350"/>
                  </a:lnTo>
                  <a:lnTo>
                    <a:pt x="390" y="354"/>
                  </a:lnTo>
                  <a:lnTo>
                    <a:pt x="392" y="360"/>
                  </a:lnTo>
                  <a:lnTo>
                    <a:pt x="408" y="374"/>
                  </a:lnTo>
                  <a:lnTo>
                    <a:pt x="456" y="378"/>
                  </a:lnTo>
                  <a:lnTo>
                    <a:pt x="466" y="386"/>
                  </a:lnTo>
                  <a:lnTo>
                    <a:pt x="466" y="402"/>
                  </a:lnTo>
                  <a:lnTo>
                    <a:pt x="458" y="408"/>
                  </a:lnTo>
                  <a:lnTo>
                    <a:pt x="450" y="412"/>
                  </a:lnTo>
                  <a:lnTo>
                    <a:pt x="434" y="416"/>
                  </a:lnTo>
                  <a:lnTo>
                    <a:pt x="426" y="420"/>
                  </a:lnTo>
                  <a:lnTo>
                    <a:pt x="422" y="424"/>
                  </a:lnTo>
                  <a:lnTo>
                    <a:pt x="418" y="430"/>
                  </a:lnTo>
                  <a:lnTo>
                    <a:pt x="416" y="440"/>
                  </a:lnTo>
                  <a:lnTo>
                    <a:pt x="420" y="450"/>
                  </a:lnTo>
                  <a:lnTo>
                    <a:pt x="420" y="456"/>
                  </a:lnTo>
                  <a:lnTo>
                    <a:pt x="420" y="460"/>
                  </a:lnTo>
                  <a:lnTo>
                    <a:pt x="408" y="466"/>
                  </a:lnTo>
                  <a:lnTo>
                    <a:pt x="400" y="472"/>
                  </a:lnTo>
                  <a:lnTo>
                    <a:pt x="400" y="522"/>
                  </a:lnTo>
                  <a:lnTo>
                    <a:pt x="392" y="532"/>
                  </a:lnTo>
                  <a:lnTo>
                    <a:pt x="384" y="540"/>
                  </a:lnTo>
                  <a:lnTo>
                    <a:pt x="378" y="546"/>
                  </a:lnTo>
                  <a:lnTo>
                    <a:pt x="368" y="550"/>
                  </a:lnTo>
                  <a:lnTo>
                    <a:pt x="352" y="556"/>
                  </a:lnTo>
                  <a:lnTo>
                    <a:pt x="330" y="560"/>
                  </a:lnTo>
                  <a:lnTo>
                    <a:pt x="316" y="566"/>
                  </a:lnTo>
                  <a:lnTo>
                    <a:pt x="302" y="570"/>
                  </a:lnTo>
                  <a:lnTo>
                    <a:pt x="290" y="570"/>
                  </a:lnTo>
                  <a:lnTo>
                    <a:pt x="278" y="566"/>
                  </a:lnTo>
                  <a:lnTo>
                    <a:pt x="268" y="556"/>
                  </a:lnTo>
                  <a:lnTo>
                    <a:pt x="260" y="546"/>
                  </a:lnTo>
                  <a:lnTo>
                    <a:pt x="256" y="536"/>
                  </a:lnTo>
                  <a:lnTo>
                    <a:pt x="250" y="530"/>
                  </a:lnTo>
                  <a:lnTo>
                    <a:pt x="242" y="530"/>
                  </a:lnTo>
                  <a:lnTo>
                    <a:pt x="238" y="532"/>
                  </a:lnTo>
                  <a:lnTo>
                    <a:pt x="234" y="542"/>
                  </a:lnTo>
                  <a:lnTo>
                    <a:pt x="226" y="574"/>
                  </a:lnTo>
                  <a:lnTo>
                    <a:pt x="216" y="574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0B10A047-C36A-4C8E-A335-EEAAB8978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2571" y="3433267"/>
              <a:ext cx="521868" cy="481290"/>
            </a:xfrm>
            <a:custGeom>
              <a:avLst/>
              <a:gdLst>
                <a:gd name="T0" fmla="*/ 322 w 544"/>
                <a:gd name="T1" fmla="*/ 532 h 538"/>
                <a:gd name="T2" fmla="*/ 308 w 544"/>
                <a:gd name="T3" fmla="*/ 518 h 538"/>
                <a:gd name="T4" fmla="*/ 308 w 544"/>
                <a:gd name="T5" fmla="*/ 508 h 538"/>
                <a:gd name="T6" fmla="*/ 354 w 544"/>
                <a:gd name="T7" fmla="*/ 484 h 538"/>
                <a:gd name="T8" fmla="*/ 342 w 544"/>
                <a:gd name="T9" fmla="*/ 450 h 538"/>
                <a:gd name="T10" fmla="*/ 298 w 544"/>
                <a:gd name="T11" fmla="*/ 444 h 538"/>
                <a:gd name="T12" fmla="*/ 272 w 544"/>
                <a:gd name="T13" fmla="*/ 420 h 538"/>
                <a:gd name="T14" fmla="*/ 240 w 544"/>
                <a:gd name="T15" fmla="*/ 400 h 538"/>
                <a:gd name="T16" fmla="*/ 216 w 544"/>
                <a:gd name="T17" fmla="*/ 380 h 538"/>
                <a:gd name="T18" fmla="*/ 216 w 544"/>
                <a:gd name="T19" fmla="*/ 364 h 538"/>
                <a:gd name="T20" fmla="*/ 224 w 544"/>
                <a:gd name="T21" fmla="*/ 334 h 538"/>
                <a:gd name="T22" fmla="*/ 254 w 544"/>
                <a:gd name="T23" fmla="*/ 314 h 538"/>
                <a:gd name="T24" fmla="*/ 280 w 544"/>
                <a:gd name="T25" fmla="*/ 304 h 538"/>
                <a:gd name="T26" fmla="*/ 264 w 544"/>
                <a:gd name="T27" fmla="*/ 250 h 538"/>
                <a:gd name="T28" fmla="*/ 228 w 544"/>
                <a:gd name="T29" fmla="*/ 252 h 538"/>
                <a:gd name="T30" fmla="*/ 202 w 544"/>
                <a:gd name="T31" fmla="*/ 272 h 538"/>
                <a:gd name="T32" fmla="*/ 186 w 544"/>
                <a:gd name="T33" fmla="*/ 256 h 538"/>
                <a:gd name="T34" fmla="*/ 152 w 544"/>
                <a:gd name="T35" fmla="*/ 186 h 538"/>
                <a:gd name="T36" fmla="*/ 116 w 544"/>
                <a:gd name="T37" fmla="*/ 158 h 538"/>
                <a:gd name="T38" fmla="*/ 58 w 544"/>
                <a:gd name="T39" fmla="*/ 146 h 538"/>
                <a:gd name="T40" fmla="*/ 26 w 544"/>
                <a:gd name="T41" fmla="*/ 98 h 538"/>
                <a:gd name="T42" fmla="*/ 0 w 544"/>
                <a:gd name="T43" fmla="*/ 56 h 538"/>
                <a:gd name="T44" fmla="*/ 10 w 544"/>
                <a:gd name="T45" fmla="*/ 36 h 538"/>
                <a:gd name="T46" fmla="*/ 30 w 544"/>
                <a:gd name="T47" fmla="*/ 52 h 538"/>
                <a:gd name="T48" fmla="*/ 36 w 544"/>
                <a:gd name="T49" fmla="*/ 60 h 538"/>
                <a:gd name="T50" fmla="*/ 60 w 544"/>
                <a:gd name="T51" fmla="*/ 90 h 538"/>
                <a:gd name="T52" fmla="*/ 112 w 544"/>
                <a:gd name="T53" fmla="*/ 98 h 538"/>
                <a:gd name="T54" fmla="*/ 140 w 544"/>
                <a:gd name="T55" fmla="*/ 68 h 538"/>
                <a:gd name="T56" fmla="*/ 160 w 544"/>
                <a:gd name="T57" fmla="*/ 76 h 538"/>
                <a:gd name="T58" fmla="*/ 200 w 544"/>
                <a:gd name="T59" fmla="*/ 50 h 538"/>
                <a:gd name="T60" fmla="*/ 212 w 544"/>
                <a:gd name="T61" fmla="*/ 10 h 538"/>
                <a:gd name="T62" fmla="*/ 236 w 544"/>
                <a:gd name="T63" fmla="*/ 0 h 538"/>
                <a:gd name="T64" fmla="*/ 268 w 544"/>
                <a:gd name="T65" fmla="*/ 52 h 538"/>
                <a:gd name="T66" fmla="*/ 338 w 544"/>
                <a:gd name="T67" fmla="*/ 88 h 538"/>
                <a:gd name="T68" fmla="*/ 412 w 544"/>
                <a:gd name="T69" fmla="*/ 218 h 538"/>
                <a:gd name="T70" fmla="*/ 424 w 544"/>
                <a:gd name="T71" fmla="*/ 258 h 538"/>
                <a:gd name="T72" fmla="*/ 500 w 544"/>
                <a:gd name="T73" fmla="*/ 312 h 538"/>
                <a:gd name="T74" fmla="*/ 526 w 544"/>
                <a:gd name="T75" fmla="*/ 336 h 538"/>
                <a:gd name="T76" fmla="*/ 470 w 544"/>
                <a:gd name="T77" fmla="*/ 340 h 538"/>
                <a:gd name="T78" fmla="*/ 504 w 544"/>
                <a:gd name="T79" fmla="*/ 374 h 538"/>
                <a:gd name="T80" fmla="*/ 498 w 544"/>
                <a:gd name="T81" fmla="*/ 392 h 538"/>
                <a:gd name="T82" fmla="*/ 540 w 544"/>
                <a:gd name="T83" fmla="*/ 420 h 538"/>
                <a:gd name="T84" fmla="*/ 540 w 544"/>
                <a:gd name="T85" fmla="*/ 440 h 538"/>
                <a:gd name="T86" fmla="*/ 502 w 544"/>
                <a:gd name="T87" fmla="*/ 468 h 538"/>
                <a:gd name="T88" fmla="*/ 498 w 544"/>
                <a:gd name="T89" fmla="*/ 474 h 538"/>
                <a:gd name="T90" fmla="*/ 452 w 544"/>
                <a:gd name="T91" fmla="*/ 514 h 538"/>
                <a:gd name="T92" fmla="*/ 416 w 544"/>
                <a:gd name="T93" fmla="*/ 530 h 538"/>
                <a:gd name="T94" fmla="*/ 342 w 544"/>
                <a:gd name="T95" fmla="*/ 538 h 5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44"/>
                <a:gd name="T145" fmla="*/ 0 h 538"/>
                <a:gd name="T146" fmla="*/ 544 w 544"/>
                <a:gd name="T147" fmla="*/ 538 h 53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44" h="538">
                  <a:moveTo>
                    <a:pt x="342" y="538"/>
                  </a:moveTo>
                  <a:lnTo>
                    <a:pt x="342" y="538"/>
                  </a:lnTo>
                  <a:lnTo>
                    <a:pt x="330" y="534"/>
                  </a:lnTo>
                  <a:lnTo>
                    <a:pt x="322" y="532"/>
                  </a:lnTo>
                  <a:lnTo>
                    <a:pt x="308" y="532"/>
                  </a:lnTo>
                  <a:lnTo>
                    <a:pt x="308" y="518"/>
                  </a:lnTo>
                  <a:lnTo>
                    <a:pt x="304" y="516"/>
                  </a:lnTo>
                  <a:lnTo>
                    <a:pt x="304" y="514"/>
                  </a:lnTo>
                  <a:lnTo>
                    <a:pt x="304" y="512"/>
                  </a:lnTo>
                  <a:lnTo>
                    <a:pt x="308" y="508"/>
                  </a:lnTo>
                  <a:lnTo>
                    <a:pt x="316" y="506"/>
                  </a:lnTo>
                  <a:lnTo>
                    <a:pt x="344" y="496"/>
                  </a:lnTo>
                  <a:lnTo>
                    <a:pt x="354" y="484"/>
                  </a:lnTo>
                  <a:lnTo>
                    <a:pt x="352" y="468"/>
                  </a:lnTo>
                  <a:lnTo>
                    <a:pt x="348" y="458"/>
                  </a:lnTo>
                  <a:lnTo>
                    <a:pt x="342" y="450"/>
                  </a:lnTo>
                  <a:lnTo>
                    <a:pt x="336" y="446"/>
                  </a:lnTo>
                  <a:lnTo>
                    <a:pt x="326" y="444"/>
                  </a:lnTo>
                  <a:lnTo>
                    <a:pt x="318" y="444"/>
                  </a:lnTo>
                  <a:lnTo>
                    <a:pt x="298" y="444"/>
                  </a:lnTo>
                  <a:lnTo>
                    <a:pt x="286" y="438"/>
                  </a:lnTo>
                  <a:lnTo>
                    <a:pt x="280" y="432"/>
                  </a:lnTo>
                  <a:lnTo>
                    <a:pt x="272" y="420"/>
                  </a:lnTo>
                  <a:lnTo>
                    <a:pt x="258" y="414"/>
                  </a:lnTo>
                  <a:lnTo>
                    <a:pt x="248" y="408"/>
                  </a:lnTo>
                  <a:lnTo>
                    <a:pt x="240" y="400"/>
                  </a:lnTo>
                  <a:lnTo>
                    <a:pt x="234" y="394"/>
                  </a:lnTo>
                  <a:lnTo>
                    <a:pt x="222" y="386"/>
                  </a:lnTo>
                  <a:lnTo>
                    <a:pt x="216" y="380"/>
                  </a:lnTo>
                  <a:lnTo>
                    <a:pt x="214" y="374"/>
                  </a:lnTo>
                  <a:lnTo>
                    <a:pt x="210" y="368"/>
                  </a:lnTo>
                  <a:lnTo>
                    <a:pt x="216" y="364"/>
                  </a:lnTo>
                  <a:lnTo>
                    <a:pt x="220" y="360"/>
                  </a:lnTo>
                  <a:lnTo>
                    <a:pt x="222" y="350"/>
                  </a:lnTo>
                  <a:lnTo>
                    <a:pt x="224" y="334"/>
                  </a:lnTo>
                  <a:lnTo>
                    <a:pt x="230" y="314"/>
                  </a:lnTo>
                  <a:lnTo>
                    <a:pt x="242" y="314"/>
                  </a:lnTo>
                  <a:lnTo>
                    <a:pt x="254" y="314"/>
                  </a:lnTo>
                  <a:lnTo>
                    <a:pt x="266" y="312"/>
                  </a:lnTo>
                  <a:lnTo>
                    <a:pt x="274" y="308"/>
                  </a:lnTo>
                  <a:lnTo>
                    <a:pt x="280" y="304"/>
                  </a:lnTo>
                  <a:lnTo>
                    <a:pt x="278" y="286"/>
                  </a:lnTo>
                  <a:lnTo>
                    <a:pt x="276" y="268"/>
                  </a:lnTo>
                  <a:lnTo>
                    <a:pt x="268" y="256"/>
                  </a:lnTo>
                  <a:lnTo>
                    <a:pt x="264" y="250"/>
                  </a:lnTo>
                  <a:lnTo>
                    <a:pt x="260" y="246"/>
                  </a:lnTo>
                  <a:lnTo>
                    <a:pt x="240" y="248"/>
                  </a:lnTo>
                  <a:lnTo>
                    <a:pt x="228" y="252"/>
                  </a:lnTo>
                  <a:lnTo>
                    <a:pt x="224" y="268"/>
                  </a:lnTo>
                  <a:lnTo>
                    <a:pt x="202" y="272"/>
                  </a:lnTo>
                  <a:lnTo>
                    <a:pt x="198" y="264"/>
                  </a:lnTo>
                  <a:lnTo>
                    <a:pt x="194" y="260"/>
                  </a:lnTo>
                  <a:lnTo>
                    <a:pt x="186" y="256"/>
                  </a:lnTo>
                  <a:lnTo>
                    <a:pt x="172" y="230"/>
                  </a:lnTo>
                  <a:lnTo>
                    <a:pt x="162" y="206"/>
                  </a:lnTo>
                  <a:lnTo>
                    <a:pt x="152" y="186"/>
                  </a:lnTo>
                  <a:lnTo>
                    <a:pt x="140" y="168"/>
                  </a:lnTo>
                  <a:lnTo>
                    <a:pt x="128" y="162"/>
                  </a:lnTo>
                  <a:lnTo>
                    <a:pt x="116" y="158"/>
                  </a:lnTo>
                  <a:lnTo>
                    <a:pt x="96" y="158"/>
                  </a:lnTo>
                  <a:lnTo>
                    <a:pt x="58" y="146"/>
                  </a:lnTo>
                  <a:lnTo>
                    <a:pt x="50" y="136"/>
                  </a:lnTo>
                  <a:lnTo>
                    <a:pt x="40" y="116"/>
                  </a:lnTo>
                  <a:lnTo>
                    <a:pt x="26" y="98"/>
                  </a:lnTo>
                  <a:lnTo>
                    <a:pt x="12" y="80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4" y="36"/>
                  </a:lnTo>
                  <a:lnTo>
                    <a:pt x="10" y="36"/>
                  </a:lnTo>
                  <a:lnTo>
                    <a:pt x="18" y="40"/>
                  </a:lnTo>
                  <a:lnTo>
                    <a:pt x="22" y="48"/>
                  </a:lnTo>
                  <a:lnTo>
                    <a:pt x="30" y="52"/>
                  </a:lnTo>
                  <a:lnTo>
                    <a:pt x="30" y="56"/>
                  </a:lnTo>
                  <a:lnTo>
                    <a:pt x="36" y="60"/>
                  </a:lnTo>
                  <a:lnTo>
                    <a:pt x="44" y="68"/>
                  </a:lnTo>
                  <a:lnTo>
                    <a:pt x="50" y="76"/>
                  </a:lnTo>
                  <a:lnTo>
                    <a:pt x="60" y="90"/>
                  </a:lnTo>
                  <a:lnTo>
                    <a:pt x="68" y="92"/>
                  </a:lnTo>
                  <a:lnTo>
                    <a:pt x="80" y="96"/>
                  </a:lnTo>
                  <a:lnTo>
                    <a:pt x="112" y="98"/>
                  </a:lnTo>
                  <a:lnTo>
                    <a:pt x="118" y="94"/>
                  </a:lnTo>
                  <a:lnTo>
                    <a:pt x="124" y="88"/>
                  </a:lnTo>
                  <a:lnTo>
                    <a:pt x="134" y="74"/>
                  </a:lnTo>
                  <a:lnTo>
                    <a:pt x="140" y="68"/>
                  </a:lnTo>
                  <a:lnTo>
                    <a:pt x="146" y="66"/>
                  </a:lnTo>
                  <a:lnTo>
                    <a:pt x="150" y="66"/>
                  </a:lnTo>
                  <a:lnTo>
                    <a:pt x="154" y="68"/>
                  </a:lnTo>
                  <a:lnTo>
                    <a:pt x="160" y="76"/>
                  </a:lnTo>
                  <a:lnTo>
                    <a:pt x="178" y="78"/>
                  </a:lnTo>
                  <a:lnTo>
                    <a:pt x="200" y="50"/>
                  </a:lnTo>
                  <a:lnTo>
                    <a:pt x="202" y="32"/>
                  </a:lnTo>
                  <a:lnTo>
                    <a:pt x="208" y="16"/>
                  </a:lnTo>
                  <a:lnTo>
                    <a:pt x="212" y="10"/>
                  </a:lnTo>
                  <a:lnTo>
                    <a:pt x="218" y="4"/>
                  </a:lnTo>
                  <a:lnTo>
                    <a:pt x="226" y="2"/>
                  </a:lnTo>
                  <a:lnTo>
                    <a:pt x="236" y="0"/>
                  </a:lnTo>
                  <a:lnTo>
                    <a:pt x="236" y="26"/>
                  </a:lnTo>
                  <a:lnTo>
                    <a:pt x="268" y="52"/>
                  </a:lnTo>
                  <a:lnTo>
                    <a:pt x="284" y="58"/>
                  </a:lnTo>
                  <a:lnTo>
                    <a:pt x="300" y="68"/>
                  </a:lnTo>
                  <a:lnTo>
                    <a:pt x="318" y="78"/>
                  </a:lnTo>
                  <a:lnTo>
                    <a:pt x="338" y="88"/>
                  </a:lnTo>
                  <a:lnTo>
                    <a:pt x="372" y="150"/>
                  </a:lnTo>
                  <a:lnTo>
                    <a:pt x="390" y="184"/>
                  </a:lnTo>
                  <a:lnTo>
                    <a:pt x="412" y="218"/>
                  </a:lnTo>
                  <a:lnTo>
                    <a:pt x="414" y="230"/>
                  </a:lnTo>
                  <a:lnTo>
                    <a:pt x="418" y="244"/>
                  </a:lnTo>
                  <a:lnTo>
                    <a:pt x="424" y="258"/>
                  </a:lnTo>
                  <a:lnTo>
                    <a:pt x="432" y="274"/>
                  </a:lnTo>
                  <a:lnTo>
                    <a:pt x="478" y="298"/>
                  </a:lnTo>
                  <a:lnTo>
                    <a:pt x="500" y="312"/>
                  </a:lnTo>
                  <a:lnTo>
                    <a:pt x="526" y="330"/>
                  </a:lnTo>
                  <a:lnTo>
                    <a:pt x="526" y="336"/>
                  </a:lnTo>
                  <a:lnTo>
                    <a:pt x="522" y="340"/>
                  </a:lnTo>
                  <a:lnTo>
                    <a:pt x="514" y="340"/>
                  </a:lnTo>
                  <a:lnTo>
                    <a:pt x="496" y="342"/>
                  </a:lnTo>
                  <a:lnTo>
                    <a:pt x="470" y="340"/>
                  </a:lnTo>
                  <a:lnTo>
                    <a:pt x="470" y="362"/>
                  </a:lnTo>
                  <a:lnTo>
                    <a:pt x="504" y="374"/>
                  </a:lnTo>
                  <a:lnTo>
                    <a:pt x="500" y="380"/>
                  </a:lnTo>
                  <a:lnTo>
                    <a:pt x="498" y="386"/>
                  </a:lnTo>
                  <a:lnTo>
                    <a:pt x="498" y="392"/>
                  </a:lnTo>
                  <a:lnTo>
                    <a:pt x="500" y="400"/>
                  </a:lnTo>
                  <a:lnTo>
                    <a:pt x="540" y="420"/>
                  </a:lnTo>
                  <a:lnTo>
                    <a:pt x="544" y="426"/>
                  </a:lnTo>
                  <a:lnTo>
                    <a:pt x="542" y="434"/>
                  </a:lnTo>
                  <a:lnTo>
                    <a:pt x="540" y="440"/>
                  </a:lnTo>
                  <a:lnTo>
                    <a:pt x="536" y="446"/>
                  </a:lnTo>
                  <a:lnTo>
                    <a:pt x="530" y="450"/>
                  </a:lnTo>
                  <a:lnTo>
                    <a:pt x="516" y="460"/>
                  </a:lnTo>
                  <a:lnTo>
                    <a:pt x="502" y="468"/>
                  </a:lnTo>
                  <a:lnTo>
                    <a:pt x="502" y="472"/>
                  </a:lnTo>
                  <a:lnTo>
                    <a:pt x="498" y="474"/>
                  </a:lnTo>
                  <a:lnTo>
                    <a:pt x="492" y="478"/>
                  </a:lnTo>
                  <a:lnTo>
                    <a:pt x="478" y="490"/>
                  </a:lnTo>
                  <a:lnTo>
                    <a:pt x="452" y="514"/>
                  </a:lnTo>
                  <a:lnTo>
                    <a:pt x="418" y="526"/>
                  </a:lnTo>
                  <a:lnTo>
                    <a:pt x="416" y="530"/>
                  </a:lnTo>
                  <a:lnTo>
                    <a:pt x="366" y="528"/>
                  </a:lnTo>
                  <a:lnTo>
                    <a:pt x="354" y="532"/>
                  </a:lnTo>
                  <a:lnTo>
                    <a:pt x="342" y="538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61DF861-BCF2-45DE-8EE6-BB64D583D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435" y="3350965"/>
              <a:ext cx="537218" cy="484868"/>
            </a:xfrm>
            <a:custGeom>
              <a:avLst/>
              <a:gdLst>
                <a:gd name="T0" fmla="*/ 434 w 560"/>
                <a:gd name="T1" fmla="*/ 536 h 542"/>
                <a:gd name="T2" fmla="*/ 400 w 560"/>
                <a:gd name="T3" fmla="*/ 518 h 542"/>
                <a:gd name="T4" fmla="*/ 346 w 560"/>
                <a:gd name="T5" fmla="*/ 512 h 542"/>
                <a:gd name="T6" fmla="*/ 316 w 560"/>
                <a:gd name="T7" fmla="*/ 476 h 542"/>
                <a:gd name="T8" fmla="*/ 282 w 560"/>
                <a:gd name="T9" fmla="*/ 454 h 542"/>
                <a:gd name="T10" fmla="*/ 116 w 560"/>
                <a:gd name="T11" fmla="*/ 434 h 542"/>
                <a:gd name="T12" fmla="*/ 84 w 560"/>
                <a:gd name="T13" fmla="*/ 412 h 542"/>
                <a:gd name="T14" fmla="*/ 68 w 560"/>
                <a:gd name="T15" fmla="*/ 398 h 542"/>
                <a:gd name="T16" fmla="*/ 58 w 560"/>
                <a:gd name="T17" fmla="*/ 370 h 542"/>
                <a:gd name="T18" fmla="*/ 18 w 560"/>
                <a:gd name="T19" fmla="*/ 292 h 542"/>
                <a:gd name="T20" fmla="*/ 2 w 560"/>
                <a:gd name="T21" fmla="*/ 246 h 542"/>
                <a:gd name="T22" fmla="*/ 14 w 560"/>
                <a:gd name="T23" fmla="*/ 206 h 542"/>
                <a:gd name="T24" fmla="*/ 50 w 560"/>
                <a:gd name="T25" fmla="*/ 182 h 542"/>
                <a:gd name="T26" fmla="*/ 68 w 560"/>
                <a:gd name="T27" fmla="*/ 172 h 542"/>
                <a:gd name="T28" fmla="*/ 104 w 560"/>
                <a:gd name="T29" fmla="*/ 164 h 542"/>
                <a:gd name="T30" fmla="*/ 138 w 560"/>
                <a:gd name="T31" fmla="*/ 144 h 542"/>
                <a:gd name="T32" fmla="*/ 208 w 560"/>
                <a:gd name="T33" fmla="*/ 128 h 542"/>
                <a:gd name="T34" fmla="*/ 234 w 560"/>
                <a:gd name="T35" fmla="*/ 106 h 542"/>
                <a:gd name="T36" fmla="*/ 266 w 560"/>
                <a:gd name="T37" fmla="*/ 74 h 542"/>
                <a:gd name="T38" fmla="*/ 280 w 560"/>
                <a:gd name="T39" fmla="*/ 44 h 542"/>
                <a:gd name="T40" fmla="*/ 284 w 560"/>
                <a:gd name="T41" fmla="*/ 0 h 542"/>
                <a:gd name="T42" fmla="*/ 414 w 560"/>
                <a:gd name="T43" fmla="*/ 12 h 542"/>
                <a:gd name="T44" fmla="*/ 428 w 560"/>
                <a:gd name="T45" fmla="*/ 32 h 542"/>
                <a:gd name="T46" fmla="*/ 444 w 560"/>
                <a:gd name="T47" fmla="*/ 58 h 542"/>
                <a:gd name="T48" fmla="*/ 438 w 560"/>
                <a:gd name="T49" fmla="*/ 82 h 542"/>
                <a:gd name="T50" fmla="*/ 418 w 560"/>
                <a:gd name="T51" fmla="*/ 96 h 542"/>
                <a:gd name="T52" fmla="*/ 408 w 560"/>
                <a:gd name="T53" fmla="*/ 118 h 542"/>
                <a:gd name="T54" fmla="*/ 396 w 560"/>
                <a:gd name="T55" fmla="*/ 122 h 542"/>
                <a:gd name="T56" fmla="*/ 432 w 560"/>
                <a:gd name="T57" fmla="*/ 156 h 542"/>
                <a:gd name="T58" fmla="*/ 434 w 560"/>
                <a:gd name="T59" fmla="*/ 162 h 542"/>
                <a:gd name="T60" fmla="*/ 466 w 560"/>
                <a:gd name="T61" fmla="*/ 186 h 542"/>
                <a:gd name="T62" fmla="*/ 498 w 560"/>
                <a:gd name="T63" fmla="*/ 192 h 542"/>
                <a:gd name="T64" fmla="*/ 516 w 560"/>
                <a:gd name="T65" fmla="*/ 188 h 542"/>
                <a:gd name="T66" fmla="*/ 532 w 560"/>
                <a:gd name="T67" fmla="*/ 204 h 542"/>
                <a:gd name="T68" fmla="*/ 558 w 560"/>
                <a:gd name="T69" fmla="*/ 234 h 542"/>
                <a:gd name="T70" fmla="*/ 554 w 560"/>
                <a:gd name="T71" fmla="*/ 244 h 542"/>
                <a:gd name="T72" fmla="*/ 544 w 560"/>
                <a:gd name="T73" fmla="*/ 282 h 542"/>
                <a:gd name="T74" fmla="*/ 528 w 560"/>
                <a:gd name="T75" fmla="*/ 276 h 542"/>
                <a:gd name="T76" fmla="*/ 500 w 560"/>
                <a:gd name="T77" fmla="*/ 234 h 542"/>
                <a:gd name="T78" fmla="*/ 472 w 560"/>
                <a:gd name="T79" fmla="*/ 232 h 542"/>
                <a:gd name="T80" fmla="*/ 474 w 560"/>
                <a:gd name="T81" fmla="*/ 302 h 542"/>
                <a:gd name="T82" fmla="*/ 442 w 560"/>
                <a:gd name="T83" fmla="*/ 344 h 542"/>
                <a:gd name="T84" fmla="*/ 428 w 560"/>
                <a:gd name="T85" fmla="*/ 376 h 542"/>
                <a:gd name="T86" fmla="*/ 450 w 560"/>
                <a:gd name="T87" fmla="*/ 392 h 542"/>
                <a:gd name="T88" fmla="*/ 460 w 560"/>
                <a:gd name="T89" fmla="*/ 430 h 542"/>
                <a:gd name="T90" fmla="*/ 474 w 560"/>
                <a:gd name="T91" fmla="*/ 444 h 542"/>
                <a:gd name="T92" fmla="*/ 486 w 560"/>
                <a:gd name="T93" fmla="*/ 446 h 542"/>
                <a:gd name="T94" fmla="*/ 504 w 560"/>
                <a:gd name="T95" fmla="*/ 434 h 542"/>
                <a:gd name="T96" fmla="*/ 520 w 560"/>
                <a:gd name="T97" fmla="*/ 448 h 542"/>
                <a:gd name="T98" fmla="*/ 530 w 560"/>
                <a:gd name="T99" fmla="*/ 484 h 542"/>
                <a:gd name="T100" fmla="*/ 526 w 560"/>
                <a:gd name="T101" fmla="*/ 502 h 542"/>
                <a:gd name="T102" fmla="*/ 492 w 560"/>
                <a:gd name="T103" fmla="*/ 522 h 542"/>
                <a:gd name="T104" fmla="*/ 478 w 560"/>
                <a:gd name="T105" fmla="*/ 542 h 54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0"/>
                <a:gd name="T160" fmla="*/ 0 h 542"/>
                <a:gd name="T161" fmla="*/ 560 w 560"/>
                <a:gd name="T162" fmla="*/ 542 h 54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0" h="542">
                  <a:moveTo>
                    <a:pt x="478" y="542"/>
                  </a:moveTo>
                  <a:lnTo>
                    <a:pt x="478" y="542"/>
                  </a:lnTo>
                  <a:lnTo>
                    <a:pt x="434" y="536"/>
                  </a:lnTo>
                  <a:lnTo>
                    <a:pt x="400" y="518"/>
                  </a:lnTo>
                  <a:lnTo>
                    <a:pt x="376" y="518"/>
                  </a:lnTo>
                  <a:lnTo>
                    <a:pt x="360" y="516"/>
                  </a:lnTo>
                  <a:lnTo>
                    <a:pt x="346" y="512"/>
                  </a:lnTo>
                  <a:lnTo>
                    <a:pt x="334" y="502"/>
                  </a:lnTo>
                  <a:lnTo>
                    <a:pt x="316" y="476"/>
                  </a:lnTo>
                  <a:lnTo>
                    <a:pt x="282" y="454"/>
                  </a:lnTo>
                  <a:lnTo>
                    <a:pt x="162" y="452"/>
                  </a:lnTo>
                  <a:lnTo>
                    <a:pt x="116" y="434"/>
                  </a:lnTo>
                  <a:lnTo>
                    <a:pt x="96" y="424"/>
                  </a:lnTo>
                  <a:lnTo>
                    <a:pt x="90" y="418"/>
                  </a:lnTo>
                  <a:lnTo>
                    <a:pt x="84" y="412"/>
                  </a:lnTo>
                  <a:lnTo>
                    <a:pt x="74" y="406"/>
                  </a:lnTo>
                  <a:lnTo>
                    <a:pt x="68" y="398"/>
                  </a:lnTo>
                  <a:lnTo>
                    <a:pt x="60" y="386"/>
                  </a:lnTo>
                  <a:lnTo>
                    <a:pt x="58" y="370"/>
                  </a:lnTo>
                  <a:lnTo>
                    <a:pt x="54" y="356"/>
                  </a:lnTo>
                  <a:lnTo>
                    <a:pt x="42" y="332"/>
                  </a:lnTo>
                  <a:lnTo>
                    <a:pt x="18" y="292"/>
                  </a:lnTo>
                  <a:lnTo>
                    <a:pt x="2" y="246"/>
                  </a:lnTo>
                  <a:lnTo>
                    <a:pt x="0" y="208"/>
                  </a:lnTo>
                  <a:lnTo>
                    <a:pt x="14" y="206"/>
                  </a:lnTo>
                  <a:lnTo>
                    <a:pt x="26" y="198"/>
                  </a:lnTo>
                  <a:lnTo>
                    <a:pt x="40" y="190"/>
                  </a:lnTo>
                  <a:lnTo>
                    <a:pt x="50" y="182"/>
                  </a:lnTo>
                  <a:lnTo>
                    <a:pt x="58" y="176"/>
                  </a:lnTo>
                  <a:lnTo>
                    <a:pt x="68" y="172"/>
                  </a:lnTo>
                  <a:lnTo>
                    <a:pt x="86" y="170"/>
                  </a:lnTo>
                  <a:lnTo>
                    <a:pt x="104" y="164"/>
                  </a:lnTo>
                  <a:lnTo>
                    <a:pt x="120" y="156"/>
                  </a:lnTo>
                  <a:lnTo>
                    <a:pt x="138" y="144"/>
                  </a:lnTo>
                  <a:lnTo>
                    <a:pt x="154" y="142"/>
                  </a:lnTo>
                  <a:lnTo>
                    <a:pt x="172" y="138"/>
                  </a:lnTo>
                  <a:lnTo>
                    <a:pt x="208" y="128"/>
                  </a:lnTo>
                  <a:lnTo>
                    <a:pt x="222" y="118"/>
                  </a:lnTo>
                  <a:lnTo>
                    <a:pt x="234" y="106"/>
                  </a:lnTo>
                  <a:lnTo>
                    <a:pt x="258" y="82"/>
                  </a:lnTo>
                  <a:lnTo>
                    <a:pt x="266" y="74"/>
                  </a:lnTo>
                  <a:lnTo>
                    <a:pt x="274" y="64"/>
                  </a:lnTo>
                  <a:lnTo>
                    <a:pt x="278" y="54"/>
                  </a:lnTo>
                  <a:lnTo>
                    <a:pt x="280" y="44"/>
                  </a:lnTo>
                  <a:lnTo>
                    <a:pt x="284" y="20"/>
                  </a:lnTo>
                  <a:lnTo>
                    <a:pt x="284" y="0"/>
                  </a:lnTo>
                  <a:lnTo>
                    <a:pt x="338" y="12"/>
                  </a:lnTo>
                  <a:lnTo>
                    <a:pt x="414" y="12"/>
                  </a:lnTo>
                  <a:lnTo>
                    <a:pt x="428" y="32"/>
                  </a:lnTo>
                  <a:lnTo>
                    <a:pt x="436" y="38"/>
                  </a:lnTo>
                  <a:lnTo>
                    <a:pt x="442" y="50"/>
                  </a:lnTo>
                  <a:lnTo>
                    <a:pt x="444" y="58"/>
                  </a:lnTo>
                  <a:lnTo>
                    <a:pt x="444" y="66"/>
                  </a:lnTo>
                  <a:lnTo>
                    <a:pt x="442" y="74"/>
                  </a:lnTo>
                  <a:lnTo>
                    <a:pt x="438" y="82"/>
                  </a:lnTo>
                  <a:lnTo>
                    <a:pt x="426" y="88"/>
                  </a:lnTo>
                  <a:lnTo>
                    <a:pt x="418" y="96"/>
                  </a:lnTo>
                  <a:lnTo>
                    <a:pt x="412" y="104"/>
                  </a:lnTo>
                  <a:lnTo>
                    <a:pt x="408" y="118"/>
                  </a:lnTo>
                  <a:lnTo>
                    <a:pt x="402" y="120"/>
                  </a:lnTo>
                  <a:lnTo>
                    <a:pt x="396" y="122"/>
                  </a:lnTo>
                  <a:lnTo>
                    <a:pt x="396" y="130"/>
                  </a:lnTo>
                  <a:lnTo>
                    <a:pt x="432" y="156"/>
                  </a:lnTo>
                  <a:lnTo>
                    <a:pt x="434" y="162"/>
                  </a:lnTo>
                  <a:lnTo>
                    <a:pt x="448" y="174"/>
                  </a:lnTo>
                  <a:lnTo>
                    <a:pt x="456" y="180"/>
                  </a:lnTo>
                  <a:lnTo>
                    <a:pt x="466" y="186"/>
                  </a:lnTo>
                  <a:lnTo>
                    <a:pt x="476" y="192"/>
                  </a:lnTo>
                  <a:lnTo>
                    <a:pt x="488" y="194"/>
                  </a:lnTo>
                  <a:lnTo>
                    <a:pt x="498" y="192"/>
                  </a:lnTo>
                  <a:lnTo>
                    <a:pt x="510" y="186"/>
                  </a:lnTo>
                  <a:lnTo>
                    <a:pt x="516" y="188"/>
                  </a:lnTo>
                  <a:lnTo>
                    <a:pt x="520" y="192"/>
                  </a:lnTo>
                  <a:lnTo>
                    <a:pt x="532" y="204"/>
                  </a:lnTo>
                  <a:lnTo>
                    <a:pt x="560" y="226"/>
                  </a:lnTo>
                  <a:lnTo>
                    <a:pt x="558" y="234"/>
                  </a:lnTo>
                  <a:lnTo>
                    <a:pt x="556" y="240"/>
                  </a:lnTo>
                  <a:lnTo>
                    <a:pt x="554" y="244"/>
                  </a:lnTo>
                  <a:lnTo>
                    <a:pt x="550" y="256"/>
                  </a:lnTo>
                  <a:lnTo>
                    <a:pt x="548" y="270"/>
                  </a:lnTo>
                  <a:lnTo>
                    <a:pt x="544" y="282"/>
                  </a:lnTo>
                  <a:lnTo>
                    <a:pt x="528" y="276"/>
                  </a:lnTo>
                  <a:lnTo>
                    <a:pt x="514" y="256"/>
                  </a:lnTo>
                  <a:lnTo>
                    <a:pt x="504" y="240"/>
                  </a:lnTo>
                  <a:lnTo>
                    <a:pt x="500" y="234"/>
                  </a:lnTo>
                  <a:lnTo>
                    <a:pt x="492" y="232"/>
                  </a:lnTo>
                  <a:lnTo>
                    <a:pt x="484" y="230"/>
                  </a:lnTo>
                  <a:lnTo>
                    <a:pt x="472" y="232"/>
                  </a:lnTo>
                  <a:lnTo>
                    <a:pt x="474" y="302"/>
                  </a:lnTo>
                  <a:lnTo>
                    <a:pt x="466" y="316"/>
                  </a:lnTo>
                  <a:lnTo>
                    <a:pt x="454" y="330"/>
                  </a:lnTo>
                  <a:lnTo>
                    <a:pt x="442" y="344"/>
                  </a:lnTo>
                  <a:lnTo>
                    <a:pt x="428" y="354"/>
                  </a:lnTo>
                  <a:lnTo>
                    <a:pt x="428" y="376"/>
                  </a:lnTo>
                  <a:lnTo>
                    <a:pt x="436" y="384"/>
                  </a:lnTo>
                  <a:lnTo>
                    <a:pt x="450" y="392"/>
                  </a:lnTo>
                  <a:lnTo>
                    <a:pt x="460" y="430"/>
                  </a:lnTo>
                  <a:lnTo>
                    <a:pt x="462" y="434"/>
                  </a:lnTo>
                  <a:lnTo>
                    <a:pt x="466" y="438"/>
                  </a:lnTo>
                  <a:lnTo>
                    <a:pt x="474" y="444"/>
                  </a:lnTo>
                  <a:lnTo>
                    <a:pt x="480" y="446"/>
                  </a:lnTo>
                  <a:lnTo>
                    <a:pt x="486" y="446"/>
                  </a:lnTo>
                  <a:lnTo>
                    <a:pt x="492" y="440"/>
                  </a:lnTo>
                  <a:lnTo>
                    <a:pt x="498" y="436"/>
                  </a:lnTo>
                  <a:lnTo>
                    <a:pt x="504" y="434"/>
                  </a:lnTo>
                  <a:lnTo>
                    <a:pt x="514" y="436"/>
                  </a:lnTo>
                  <a:lnTo>
                    <a:pt x="520" y="448"/>
                  </a:lnTo>
                  <a:lnTo>
                    <a:pt x="526" y="464"/>
                  </a:lnTo>
                  <a:lnTo>
                    <a:pt x="528" y="474"/>
                  </a:lnTo>
                  <a:lnTo>
                    <a:pt x="530" y="484"/>
                  </a:lnTo>
                  <a:lnTo>
                    <a:pt x="530" y="492"/>
                  </a:lnTo>
                  <a:lnTo>
                    <a:pt x="526" y="502"/>
                  </a:lnTo>
                  <a:lnTo>
                    <a:pt x="516" y="504"/>
                  </a:lnTo>
                  <a:lnTo>
                    <a:pt x="506" y="510"/>
                  </a:lnTo>
                  <a:lnTo>
                    <a:pt x="492" y="522"/>
                  </a:lnTo>
                  <a:lnTo>
                    <a:pt x="478" y="542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A571A7C8-DB73-4041-8096-85FE319F8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9417" y="3037857"/>
              <a:ext cx="470065" cy="794396"/>
            </a:xfrm>
            <a:custGeom>
              <a:avLst/>
              <a:gdLst>
                <a:gd name="T0" fmla="*/ 320 w 490"/>
                <a:gd name="T1" fmla="*/ 878 h 888"/>
                <a:gd name="T2" fmla="*/ 252 w 490"/>
                <a:gd name="T3" fmla="*/ 834 h 888"/>
                <a:gd name="T4" fmla="*/ 196 w 490"/>
                <a:gd name="T5" fmla="*/ 838 h 888"/>
                <a:gd name="T6" fmla="*/ 170 w 490"/>
                <a:gd name="T7" fmla="*/ 842 h 888"/>
                <a:gd name="T8" fmla="*/ 136 w 490"/>
                <a:gd name="T9" fmla="*/ 824 h 888"/>
                <a:gd name="T10" fmla="*/ 106 w 490"/>
                <a:gd name="T11" fmla="*/ 804 h 888"/>
                <a:gd name="T12" fmla="*/ 56 w 490"/>
                <a:gd name="T13" fmla="*/ 800 h 888"/>
                <a:gd name="T14" fmla="*/ 12 w 490"/>
                <a:gd name="T15" fmla="*/ 776 h 888"/>
                <a:gd name="T16" fmla="*/ 20 w 490"/>
                <a:gd name="T17" fmla="*/ 744 h 888"/>
                <a:gd name="T18" fmla="*/ 8 w 490"/>
                <a:gd name="T19" fmla="*/ 726 h 888"/>
                <a:gd name="T20" fmla="*/ 0 w 490"/>
                <a:gd name="T21" fmla="*/ 706 h 888"/>
                <a:gd name="T22" fmla="*/ 62 w 490"/>
                <a:gd name="T23" fmla="*/ 696 h 888"/>
                <a:gd name="T24" fmla="*/ 66 w 490"/>
                <a:gd name="T25" fmla="*/ 648 h 888"/>
                <a:gd name="T26" fmla="*/ 52 w 490"/>
                <a:gd name="T27" fmla="*/ 602 h 888"/>
                <a:gd name="T28" fmla="*/ 56 w 490"/>
                <a:gd name="T29" fmla="*/ 536 h 888"/>
                <a:gd name="T30" fmla="*/ 104 w 490"/>
                <a:gd name="T31" fmla="*/ 530 h 888"/>
                <a:gd name="T32" fmla="*/ 168 w 490"/>
                <a:gd name="T33" fmla="*/ 548 h 888"/>
                <a:gd name="T34" fmla="*/ 172 w 490"/>
                <a:gd name="T35" fmla="*/ 504 h 888"/>
                <a:gd name="T36" fmla="*/ 190 w 490"/>
                <a:gd name="T37" fmla="*/ 494 h 888"/>
                <a:gd name="T38" fmla="*/ 214 w 490"/>
                <a:gd name="T39" fmla="*/ 500 h 888"/>
                <a:gd name="T40" fmla="*/ 248 w 490"/>
                <a:gd name="T41" fmla="*/ 478 h 888"/>
                <a:gd name="T42" fmla="*/ 246 w 490"/>
                <a:gd name="T43" fmla="*/ 416 h 888"/>
                <a:gd name="T44" fmla="*/ 256 w 490"/>
                <a:gd name="T45" fmla="*/ 384 h 888"/>
                <a:gd name="T46" fmla="*/ 240 w 490"/>
                <a:gd name="T47" fmla="*/ 362 h 888"/>
                <a:gd name="T48" fmla="*/ 196 w 490"/>
                <a:gd name="T49" fmla="*/ 334 h 888"/>
                <a:gd name="T50" fmla="*/ 152 w 490"/>
                <a:gd name="T51" fmla="*/ 318 h 888"/>
                <a:gd name="T52" fmla="*/ 126 w 490"/>
                <a:gd name="T53" fmla="*/ 296 h 888"/>
                <a:gd name="T54" fmla="*/ 130 w 490"/>
                <a:gd name="T55" fmla="*/ 244 h 888"/>
                <a:gd name="T56" fmla="*/ 148 w 490"/>
                <a:gd name="T57" fmla="*/ 222 h 888"/>
                <a:gd name="T58" fmla="*/ 184 w 490"/>
                <a:gd name="T59" fmla="*/ 226 h 888"/>
                <a:gd name="T60" fmla="*/ 270 w 490"/>
                <a:gd name="T61" fmla="*/ 220 h 888"/>
                <a:gd name="T62" fmla="*/ 278 w 490"/>
                <a:gd name="T63" fmla="*/ 162 h 888"/>
                <a:gd name="T64" fmla="*/ 280 w 490"/>
                <a:gd name="T65" fmla="*/ 130 h 888"/>
                <a:gd name="T66" fmla="*/ 304 w 490"/>
                <a:gd name="T67" fmla="*/ 104 h 888"/>
                <a:gd name="T68" fmla="*/ 364 w 490"/>
                <a:gd name="T69" fmla="*/ 38 h 888"/>
                <a:gd name="T70" fmla="*/ 404 w 490"/>
                <a:gd name="T71" fmla="*/ 28 h 888"/>
                <a:gd name="T72" fmla="*/ 416 w 490"/>
                <a:gd name="T73" fmla="*/ 22 h 888"/>
                <a:gd name="T74" fmla="*/ 440 w 490"/>
                <a:gd name="T75" fmla="*/ 2 h 888"/>
                <a:gd name="T76" fmla="*/ 462 w 490"/>
                <a:gd name="T77" fmla="*/ 20 h 888"/>
                <a:gd name="T78" fmla="*/ 452 w 490"/>
                <a:gd name="T79" fmla="*/ 52 h 888"/>
                <a:gd name="T80" fmla="*/ 438 w 490"/>
                <a:gd name="T81" fmla="*/ 108 h 888"/>
                <a:gd name="T82" fmla="*/ 422 w 490"/>
                <a:gd name="T83" fmla="*/ 138 h 888"/>
                <a:gd name="T84" fmla="*/ 430 w 490"/>
                <a:gd name="T85" fmla="*/ 228 h 888"/>
                <a:gd name="T86" fmla="*/ 408 w 490"/>
                <a:gd name="T87" fmla="*/ 284 h 888"/>
                <a:gd name="T88" fmla="*/ 398 w 490"/>
                <a:gd name="T89" fmla="*/ 384 h 888"/>
                <a:gd name="T90" fmla="*/ 418 w 490"/>
                <a:gd name="T91" fmla="*/ 454 h 888"/>
                <a:gd name="T92" fmla="*/ 412 w 490"/>
                <a:gd name="T93" fmla="*/ 526 h 888"/>
                <a:gd name="T94" fmla="*/ 428 w 490"/>
                <a:gd name="T95" fmla="*/ 556 h 888"/>
                <a:gd name="T96" fmla="*/ 432 w 490"/>
                <a:gd name="T97" fmla="*/ 600 h 888"/>
                <a:gd name="T98" fmla="*/ 476 w 490"/>
                <a:gd name="T99" fmla="*/ 690 h 888"/>
                <a:gd name="T100" fmla="*/ 462 w 490"/>
                <a:gd name="T101" fmla="*/ 726 h 888"/>
                <a:gd name="T102" fmla="*/ 362 w 490"/>
                <a:gd name="T103" fmla="*/ 728 h 888"/>
                <a:gd name="T104" fmla="*/ 354 w 490"/>
                <a:gd name="T105" fmla="*/ 744 h 888"/>
                <a:gd name="T106" fmla="*/ 398 w 490"/>
                <a:gd name="T107" fmla="*/ 792 h 888"/>
                <a:gd name="T108" fmla="*/ 350 w 490"/>
                <a:gd name="T109" fmla="*/ 828 h 888"/>
                <a:gd name="T110" fmla="*/ 344 w 490"/>
                <a:gd name="T111" fmla="*/ 888 h 8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90"/>
                <a:gd name="T169" fmla="*/ 0 h 888"/>
                <a:gd name="T170" fmla="*/ 490 w 490"/>
                <a:gd name="T171" fmla="*/ 888 h 88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90" h="888">
                  <a:moveTo>
                    <a:pt x="344" y="888"/>
                  </a:moveTo>
                  <a:lnTo>
                    <a:pt x="344" y="888"/>
                  </a:lnTo>
                  <a:lnTo>
                    <a:pt x="330" y="884"/>
                  </a:lnTo>
                  <a:lnTo>
                    <a:pt x="320" y="878"/>
                  </a:lnTo>
                  <a:lnTo>
                    <a:pt x="304" y="866"/>
                  </a:lnTo>
                  <a:lnTo>
                    <a:pt x="278" y="842"/>
                  </a:lnTo>
                  <a:lnTo>
                    <a:pt x="252" y="834"/>
                  </a:lnTo>
                  <a:lnTo>
                    <a:pt x="232" y="834"/>
                  </a:lnTo>
                  <a:lnTo>
                    <a:pt x="214" y="834"/>
                  </a:lnTo>
                  <a:lnTo>
                    <a:pt x="196" y="838"/>
                  </a:lnTo>
                  <a:lnTo>
                    <a:pt x="188" y="840"/>
                  </a:lnTo>
                  <a:lnTo>
                    <a:pt x="180" y="844"/>
                  </a:lnTo>
                  <a:lnTo>
                    <a:pt x="170" y="842"/>
                  </a:lnTo>
                  <a:lnTo>
                    <a:pt x="160" y="836"/>
                  </a:lnTo>
                  <a:lnTo>
                    <a:pt x="146" y="826"/>
                  </a:lnTo>
                  <a:lnTo>
                    <a:pt x="136" y="824"/>
                  </a:lnTo>
                  <a:lnTo>
                    <a:pt x="128" y="822"/>
                  </a:lnTo>
                  <a:lnTo>
                    <a:pt x="120" y="818"/>
                  </a:lnTo>
                  <a:lnTo>
                    <a:pt x="114" y="814"/>
                  </a:lnTo>
                  <a:lnTo>
                    <a:pt x="106" y="804"/>
                  </a:lnTo>
                  <a:lnTo>
                    <a:pt x="102" y="802"/>
                  </a:lnTo>
                  <a:lnTo>
                    <a:pt x="98" y="800"/>
                  </a:lnTo>
                  <a:lnTo>
                    <a:pt x="56" y="800"/>
                  </a:lnTo>
                  <a:lnTo>
                    <a:pt x="12" y="784"/>
                  </a:lnTo>
                  <a:lnTo>
                    <a:pt x="12" y="776"/>
                  </a:lnTo>
                  <a:lnTo>
                    <a:pt x="14" y="770"/>
                  </a:lnTo>
                  <a:lnTo>
                    <a:pt x="20" y="758"/>
                  </a:lnTo>
                  <a:lnTo>
                    <a:pt x="20" y="744"/>
                  </a:lnTo>
                  <a:lnTo>
                    <a:pt x="18" y="734"/>
                  </a:lnTo>
                  <a:lnTo>
                    <a:pt x="14" y="728"/>
                  </a:lnTo>
                  <a:lnTo>
                    <a:pt x="8" y="726"/>
                  </a:lnTo>
                  <a:lnTo>
                    <a:pt x="2" y="718"/>
                  </a:lnTo>
                  <a:lnTo>
                    <a:pt x="0" y="714"/>
                  </a:lnTo>
                  <a:lnTo>
                    <a:pt x="0" y="708"/>
                  </a:lnTo>
                  <a:lnTo>
                    <a:pt x="0" y="706"/>
                  </a:lnTo>
                  <a:lnTo>
                    <a:pt x="58" y="704"/>
                  </a:lnTo>
                  <a:lnTo>
                    <a:pt x="62" y="696"/>
                  </a:lnTo>
                  <a:lnTo>
                    <a:pt x="66" y="686"/>
                  </a:lnTo>
                  <a:lnTo>
                    <a:pt x="66" y="676"/>
                  </a:lnTo>
                  <a:lnTo>
                    <a:pt x="68" y="666"/>
                  </a:lnTo>
                  <a:lnTo>
                    <a:pt x="66" y="648"/>
                  </a:lnTo>
                  <a:lnTo>
                    <a:pt x="64" y="632"/>
                  </a:lnTo>
                  <a:lnTo>
                    <a:pt x="52" y="602"/>
                  </a:lnTo>
                  <a:lnTo>
                    <a:pt x="46" y="564"/>
                  </a:lnTo>
                  <a:lnTo>
                    <a:pt x="46" y="550"/>
                  </a:lnTo>
                  <a:lnTo>
                    <a:pt x="50" y="542"/>
                  </a:lnTo>
                  <a:lnTo>
                    <a:pt x="56" y="536"/>
                  </a:lnTo>
                  <a:lnTo>
                    <a:pt x="68" y="532"/>
                  </a:lnTo>
                  <a:lnTo>
                    <a:pt x="84" y="530"/>
                  </a:lnTo>
                  <a:lnTo>
                    <a:pt x="104" y="530"/>
                  </a:lnTo>
                  <a:lnTo>
                    <a:pt x="150" y="552"/>
                  </a:lnTo>
                  <a:lnTo>
                    <a:pt x="162" y="550"/>
                  </a:lnTo>
                  <a:lnTo>
                    <a:pt x="168" y="548"/>
                  </a:lnTo>
                  <a:lnTo>
                    <a:pt x="172" y="546"/>
                  </a:lnTo>
                  <a:lnTo>
                    <a:pt x="172" y="504"/>
                  </a:lnTo>
                  <a:lnTo>
                    <a:pt x="174" y="500"/>
                  </a:lnTo>
                  <a:lnTo>
                    <a:pt x="178" y="496"/>
                  </a:lnTo>
                  <a:lnTo>
                    <a:pt x="182" y="494"/>
                  </a:lnTo>
                  <a:lnTo>
                    <a:pt x="190" y="494"/>
                  </a:lnTo>
                  <a:lnTo>
                    <a:pt x="204" y="494"/>
                  </a:lnTo>
                  <a:lnTo>
                    <a:pt x="210" y="496"/>
                  </a:lnTo>
                  <a:lnTo>
                    <a:pt x="214" y="500"/>
                  </a:lnTo>
                  <a:lnTo>
                    <a:pt x="242" y="500"/>
                  </a:lnTo>
                  <a:lnTo>
                    <a:pt x="246" y="490"/>
                  </a:lnTo>
                  <a:lnTo>
                    <a:pt x="248" y="478"/>
                  </a:lnTo>
                  <a:lnTo>
                    <a:pt x="250" y="454"/>
                  </a:lnTo>
                  <a:lnTo>
                    <a:pt x="250" y="432"/>
                  </a:lnTo>
                  <a:lnTo>
                    <a:pt x="248" y="424"/>
                  </a:lnTo>
                  <a:lnTo>
                    <a:pt x="246" y="416"/>
                  </a:lnTo>
                  <a:lnTo>
                    <a:pt x="248" y="404"/>
                  </a:lnTo>
                  <a:lnTo>
                    <a:pt x="250" y="396"/>
                  </a:lnTo>
                  <a:lnTo>
                    <a:pt x="256" y="384"/>
                  </a:lnTo>
                  <a:lnTo>
                    <a:pt x="256" y="364"/>
                  </a:lnTo>
                  <a:lnTo>
                    <a:pt x="240" y="362"/>
                  </a:lnTo>
                  <a:lnTo>
                    <a:pt x="224" y="352"/>
                  </a:lnTo>
                  <a:lnTo>
                    <a:pt x="210" y="342"/>
                  </a:lnTo>
                  <a:lnTo>
                    <a:pt x="196" y="334"/>
                  </a:lnTo>
                  <a:lnTo>
                    <a:pt x="188" y="328"/>
                  </a:lnTo>
                  <a:lnTo>
                    <a:pt x="170" y="324"/>
                  </a:lnTo>
                  <a:lnTo>
                    <a:pt x="152" y="318"/>
                  </a:lnTo>
                  <a:lnTo>
                    <a:pt x="136" y="312"/>
                  </a:lnTo>
                  <a:lnTo>
                    <a:pt x="126" y="306"/>
                  </a:lnTo>
                  <a:lnTo>
                    <a:pt x="126" y="296"/>
                  </a:lnTo>
                  <a:lnTo>
                    <a:pt x="128" y="290"/>
                  </a:lnTo>
                  <a:lnTo>
                    <a:pt x="136" y="280"/>
                  </a:lnTo>
                  <a:lnTo>
                    <a:pt x="130" y="244"/>
                  </a:lnTo>
                  <a:lnTo>
                    <a:pt x="134" y="242"/>
                  </a:lnTo>
                  <a:lnTo>
                    <a:pt x="140" y="236"/>
                  </a:lnTo>
                  <a:lnTo>
                    <a:pt x="148" y="222"/>
                  </a:lnTo>
                  <a:lnTo>
                    <a:pt x="162" y="222"/>
                  </a:lnTo>
                  <a:lnTo>
                    <a:pt x="172" y="222"/>
                  </a:lnTo>
                  <a:lnTo>
                    <a:pt x="184" y="226"/>
                  </a:lnTo>
                  <a:lnTo>
                    <a:pt x="264" y="230"/>
                  </a:lnTo>
                  <a:lnTo>
                    <a:pt x="270" y="220"/>
                  </a:lnTo>
                  <a:lnTo>
                    <a:pt x="276" y="210"/>
                  </a:lnTo>
                  <a:lnTo>
                    <a:pt x="278" y="198"/>
                  </a:lnTo>
                  <a:lnTo>
                    <a:pt x="280" y="186"/>
                  </a:lnTo>
                  <a:lnTo>
                    <a:pt x="278" y="162"/>
                  </a:lnTo>
                  <a:lnTo>
                    <a:pt x="278" y="144"/>
                  </a:lnTo>
                  <a:lnTo>
                    <a:pt x="278" y="136"/>
                  </a:lnTo>
                  <a:lnTo>
                    <a:pt x="280" y="130"/>
                  </a:lnTo>
                  <a:lnTo>
                    <a:pt x="282" y="124"/>
                  </a:lnTo>
                  <a:lnTo>
                    <a:pt x="286" y="120"/>
                  </a:lnTo>
                  <a:lnTo>
                    <a:pt x="294" y="114"/>
                  </a:lnTo>
                  <a:lnTo>
                    <a:pt x="304" y="104"/>
                  </a:lnTo>
                  <a:lnTo>
                    <a:pt x="334" y="60"/>
                  </a:lnTo>
                  <a:lnTo>
                    <a:pt x="364" y="38"/>
                  </a:lnTo>
                  <a:lnTo>
                    <a:pt x="382" y="12"/>
                  </a:lnTo>
                  <a:lnTo>
                    <a:pt x="404" y="28"/>
                  </a:lnTo>
                  <a:lnTo>
                    <a:pt x="410" y="28"/>
                  </a:lnTo>
                  <a:lnTo>
                    <a:pt x="416" y="22"/>
                  </a:lnTo>
                  <a:lnTo>
                    <a:pt x="422" y="16"/>
                  </a:lnTo>
                  <a:lnTo>
                    <a:pt x="430" y="0"/>
                  </a:lnTo>
                  <a:lnTo>
                    <a:pt x="440" y="2"/>
                  </a:lnTo>
                  <a:lnTo>
                    <a:pt x="450" y="4"/>
                  </a:lnTo>
                  <a:lnTo>
                    <a:pt x="456" y="8"/>
                  </a:lnTo>
                  <a:lnTo>
                    <a:pt x="460" y="12"/>
                  </a:lnTo>
                  <a:lnTo>
                    <a:pt x="462" y="20"/>
                  </a:lnTo>
                  <a:lnTo>
                    <a:pt x="464" y="28"/>
                  </a:lnTo>
                  <a:lnTo>
                    <a:pt x="452" y="52"/>
                  </a:lnTo>
                  <a:lnTo>
                    <a:pt x="450" y="72"/>
                  </a:lnTo>
                  <a:lnTo>
                    <a:pt x="446" y="90"/>
                  </a:lnTo>
                  <a:lnTo>
                    <a:pt x="444" y="100"/>
                  </a:lnTo>
                  <a:lnTo>
                    <a:pt x="438" y="108"/>
                  </a:lnTo>
                  <a:lnTo>
                    <a:pt x="432" y="118"/>
                  </a:lnTo>
                  <a:lnTo>
                    <a:pt x="424" y="126"/>
                  </a:lnTo>
                  <a:lnTo>
                    <a:pt x="422" y="138"/>
                  </a:lnTo>
                  <a:lnTo>
                    <a:pt x="420" y="150"/>
                  </a:lnTo>
                  <a:lnTo>
                    <a:pt x="422" y="174"/>
                  </a:lnTo>
                  <a:lnTo>
                    <a:pt x="430" y="228"/>
                  </a:lnTo>
                  <a:lnTo>
                    <a:pt x="430" y="238"/>
                  </a:lnTo>
                  <a:lnTo>
                    <a:pt x="428" y="246"/>
                  </a:lnTo>
                  <a:lnTo>
                    <a:pt x="420" y="266"/>
                  </a:lnTo>
                  <a:lnTo>
                    <a:pt x="408" y="284"/>
                  </a:lnTo>
                  <a:lnTo>
                    <a:pt x="398" y="300"/>
                  </a:lnTo>
                  <a:lnTo>
                    <a:pt x="398" y="384"/>
                  </a:lnTo>
                  <a:lnTo>
                    <a:pt x="412" y="416"/>
                  </a:lnTo>
                  <a:lnTo>
                    <a:pt x="416" y="434"/>
                  </a:lnTo>
                  <a:lnTo>
                    <a:pt x="418" y="454"/>
                  </a:lnTo>
                  <a:lnTo>
                    <a:pt x="414" y="472"/>
                  </a:lnTo>
                  <a:lnTo>
                    <a:pt x="410" y="492"/>
                  </a:lnTo>
                  <a:lnTo>
                    <a:pt x="410" y="514"/>
                  </a:lnTo>
                  <a:lnTo>
                    <a:pt x="412" y="526"/>
                  </a:lnTo>
                  <a:lnTo>
                    <a:pt x="414" y="538"/>
                  </a:lnTo>
                  <a:lnTo>
                    <a:pt x="422" y="548"/>
                  </a:lnTo>
                  <a:lnTo>
                    <a:pt x="428" y="556"/>
                  </a:lnTo>
                  <a:lnTo>
                    <a:pt x="434" y="568"/>
                  </a:lnTo>
                  <a:lnTo>
                    <a:pt x="432" y="600"/>
                  </a:lnTo>
                  <a:lnTo>
                    <a:pt x="456" y="660"/>
                  </a:lnTo>
                  <a:lnTo>
                    <a:pt x="466" y="674"/>
                  </a:lnTo>
                  <a:lnTo>
                    <a:pt x="476" y="690"/>
                  </a:lnTo>
                  <a:lnTo>
                    <a:pt x="484" y="710"/>
                  </a:lnTo>
                  <a:lnTo>
                    <a:pt x="490" y="732"/>
                  </a:lnTo>
                  <a:lnTo>
                    <a:pt x="462" y="726"/>
                  </a:lnTo>
                  <a:lnTo>
                    <a:pt x="404" y="726"/>
                  </a:lnTo>
                  <a:lnTo>
                    <a:pt x="372" y="728"/>
                  </a:lnTo>
                  <a:lnTo>
                    <a:pt x="362" y="728"/>
                  </a:lnTo>
                  <a:lnTo>
                    <a:pt x="356" y="732"/>
                  </a:lnTo>
                  <a:lnTo>
                    <a:pt x="354" y="744"/>
                  </a:lnTo>
                  <a:lnTo>
                    <a:pt x="394" y="776"/>
                  </a:lnTo>
                  <a:lnTo>
                    <a:pt x="398" y="792"/>
                  </a:lnTo>
                  <a:lnTo>
                    <a:pt x="382" y="798"/>
                  </a:lnTo>
                  <a:lnTo>
                    <a:pt x="370" y="806"/>
                  </a:lnTo>
                  <a:lnTo>
                    <a:pt x="360" y="816"/>
                  </a:lnTo>
                  <a:lnTo>
                    <a:pt x="350" y="828"/>
                  </a:lnTo>
                  <a:lnTo>
                    <a:pt x="350" y="888"/>
                  </a:lnTo>
                  <a:lnTo>
                    <a:pt x="344" y="888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F2AF1FF1-3057-42B4-9356-17953773F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009" y="3025333"/>
              <a:ext cx="1185716" cy="805131"/>
            </a:xfrm>
            <a:custGeom>
              <a:avLst/>
              <a:gdLst>
                <a:gd name="T0" fmla="*/ 494 w 1236"/>
                <a:gd name="T1" fmla="*/ 798 h 900"/>
                <a:gd name="T2" fmla="*/ 430 w 1236"/>
                <a:gd name="T3" fmla="*/ 762 h 900"/>
                <a:gd name="T4" fmla="*/ 278 w 1236"/>
                <a:gd name="T5" fmla="*/ 748 h 900"/>
                <a:gd name="T6" fmla="*/ 176 w 1236"/>
                <a:gd name="T7" fmla="*/ 704 h 900"/>
                <a:gd name="T8" fmla="*/ 148 w 1236"/>
                <a:gd name="T9" fmla="*/ 670 h 900"/>
                <a:gd name="T10" fmla="*/ 70 w 1236"/>
                <a:gd name="T11" fmla="*/ 640 h 900"/>
                <a:gd name="T12" fmla="*/ 24 w 1236"/>
                <a:gd name="T13" fmla="*/ 596 h 900"/>
                <a:gd name="T14" fmla="*/ 0 w 1236"/>
                <a:gd name="T15" fmla="*/ 412 h 900"/>
                <a:gd name="T16" fmla="*/ 16 w 1236"/>
                <a:gd name="T17" fmla="*/ 340 h 900"/>
                <a:gd name="T18" fmla="*/ 26 w 1236"/>
                <a:gd name="T19" fmla="*/ 328 h 900"/>
                <a:gd name="T20" fmla="*/ 52 w 1236"/>
                <a:gd name="T21" fmla="*/ 314 h 900"/>
                <a:gd name="T22" fmla="*/ 98 w 1236"/>
                <a:gd name="T23" fmla="*/ 336 h 900"/>
                <a:gd name="T24" fmla="*/ 150 w 1236"/>
                <a:gd name="T25" fmla="*/ 336 h 900"/>
                <a:gd name="T26" fmla="*/ 138 w 1236"/>
                <a:gd name="T27" fmla="*/ 274 h 900"/>
                <a:gd name="T28" fmla="*/ 168 w 1236"/>
                <a:gd name="T29" fmla="*/ 236 h 900"/>
                <a:gd name="T30" fmla="*/ 186 w 1236"/>
                <a:gd name="T31" fmla="*/ 192 h 900"/>
                <a:gd name="T32" fmla="*/ 152 w 1236"/>
                <a:gd name="T33" fmla="*/ 150 h 900"/>
                <a:gd name="T34" fmla="*/ 120 w 1236"/>
                <a:gd name="T35" fmla="*/ 120 h 900"/>
                <a:gd name="T36" fmla="*/ 118 w 1236"/>
                <a:gd name="T37" fmla="*/ 92 h 900"/>
                <a:gd name="T38" fmla="*/ 104 w 1236"/>
                <a:gd name="T39" fmla="*/ 58 h 900"/>
                <a:gd name="T40" fmla="*/ 234 w 1236"/>
                <a:gd name="T41" fmla="*/ 42 h 900"/>
                <a:gd name="T42" fmla="*/ 340 w 1236"/>
                <a:gd name="T43" fmla="*/ 4 h 900"/>
                <a:gd name="T44" fmla="*/ 430 w 1236"/>
                <a:gd name="T45" fmla="*/ 8 h 900"/>
                <a:gd name="T46" fmla="*/ 526 w 1236"/>
                <a:gd name="T47" fmla="*/ 22 h 900"/>
                <a:gd name="T48" fmla="*/ 654 w 1236"/>
                <a:gd name="T49" fmla="*/ 114 h 900"/>
                <a:gd name="T50" fmla="*/ 720 w 1236"/>
                <a:gd name="T51" fmla="*/ 110 h 900"/>
                <a:gd name="T52" fmla="*/ 720 w 1236"/>
                <a:gd name="T53" fmla="*/ 56 h 900"/>
                <a:gd name="T54" fmla="*/ 792 w 1236"/>
                <a:gd name="T55" fmla="*/ 72 h 900"/>
                <a:gd name="T56" fmla="*/ 930 w 1236"/>
                <a:gd name="T57" fmla="*/ 128 h 900"/>
                <a:gd name="T58" fmla="*/ 952 w 1236"/>
                <a:gd name="T59" fmla="*/ 142 h 900"/>
                <a:gd name="T60" fmla="*/ 1088 w 1236"/>
                <a:gd name="T61" fmla="*/ 224 h 900"/>
                <a:gd name="T62" fmla="*/ 1174 w 1236"/>
                <a:gd name="T63" fmla="*/ 250 h 900"/>
                <a:gd name="T64" fmla="*/ 1216 w 1236"/>
                <a:gd name="T65" fmla="*/ 368 h 900"/>
                <a:gd name="T66" fmla="*/ 1236 w 1236"/>
                <a:gd name="T67" fmla="*/ 452 h 900"/>
                <a:gd name="T68" fmla="*/ 1184 w 1236"/>
                <a:gd name="T69" fmla="*/ 496 h 900"/>
                <a:gd name="T70" fmla="*/ 1120 w 1236"/>
                <a:gd name="T71" fmla="*/ 584 h 900"/>
                <a:gd name="T72" fmla="*/ 1144 w 1236"/>
                <a:gd name="T73" fmla="*/ 626 h 900"/>
                <a:gd name="T74" fmla="*/ 1086 w 1236"/>
                <a:gd name="T75" fmla="*/ 606 h 900"/>
                <a:gd name="T76" fmla="*/ 1030 w 1236"/>
                <a:gd name="T77" fmla="*/ 642 h 900"/>
                <a:gd name="T78" fmla="*/ 1064 w 1236"/>
                <a:gd name="T79" fmla="*/ 694 h 900"/>
                <a:gd name="T80" fmla="*/ 1076 w 1236"/>
                <a:gd name="T81" fmla="*/ 792 h 900"/>
                <a:gd name="T82" fmla="*/ 1034 w 1236"/>
                <a:gd name="T83" fmla="*/ 804 h 900"/>
                <a:gd name="T84" fmla="*/ 996 w 1236"/>
                <a:gd name="T85" fmla="*/ 806 h 900"/>
                <a:gd name="T86" fmla="*/ 956 w 1236"/>
                <a:gd name="T87" fmla="*/ 788 h 900"/>
                <a:gd name="T88" fmla="*/ 920 w 1236"/>
                <a:gd name="T89" fmla="*/ 800 h 900"/>
                <a:gd name="T90" fmla="*/ 878 w 1236"/>
                <a:gd name="T91" fmla="*/ 780 h 900"/>
                <a:gd name="T92" fmla="*/ 828 w 1236"/>
                <a:gd name="T93" fmla="*/ 698 h 900"/>
                <a:gd name="T94" fmla="*/ 778 w 1236"/>
                <a:gd name="T95" fmla="*/ 654 h 900"/>
                <a:gd name="T96" fmla="*/ 700 w 1236"/>
                <a:gd name="T97" fmla="*/ 662 h 900"/>
                <a:gd name="T98" fmla="*/ 722 w 1236"/>
                <a:gd name="T99" fmla="*/ 746 h 900"/>
                <a:gd name="T100" fmla="*/ 694 w 1236"/>
                <a:gd name="T101" fmla="*/ 796 h 900"/>
                <a:gd name="T102" fmla="*/ 664 w 1236"/>
                <a:gd name="T103" fmla="*/ 862 h 900"/>
                <a:gd name="T104" fmla="*/ 634 w 1236"/>
                <a:gd name="T105" fmla="*/ 886 h 900"/>
                <a:gd name="T106" fmla="*/ 604 w 1236"/>
                <a:gd name="T107" fmla="*/ 884 h 900"/>
                <a:gd name="T108" fmla="*/ 568 w 1236"/>
                <a:gd name="T109" fmla="*/ 880 h 9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236"/>
                <a:gd name="T166" fmla="*/ 0 h 900"/>
                <a:gd name="T167" fmla="*/ 1236 w 1236"/>
                <a:gd name="T168" fmla="*/ 900 h 90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236" h="900">
                  <a:moveTo>
                    <a:pt x="552" y="900"/>
                  </a:moveTo>
                  <a:lnTo>
                    <a:pt x="552" y="900"/>
                  </a:lnTo>
                  <a:lnTo>
                    <a:pt x="522" y="874"/>
                  </a:lnTo>
                  <a:lnTo>
                    <a:pt x="510" y="834"/>
                  </a:lnTo>
                  <a:lnTo>
                    <a:pt x="494" y="798"/>
                  </a:lnTo>
                  <a:lnTo>
                    <a:pt x="486" y="790"/>
                  </a:lnTo>
                  <a:lnTo>
                    <a:pt x="478" y="782"/>
                  </a:lnTo>
                  <a:lnTo>
                    <a:pt x="460" y="772"/>
                  </a:lnTo>
                  <a:lnTo>
                    <a:pt x="444" y="766"/>
                  </a:lnTo>
                  <a:lnTo>
                    <a:pt x="430" y="762"/>
                  </a:lnTo>
                  <a:lnTo>
                    <a:pt x="322" y="764"/>
                  </a:lnTo>
                  <a:lnTo>
                    <a:pt x="310" y="762"/>
                  </a:lnTo>
                  <a:lnTo>
                    <a:pt x="298" y="758"/>
                  </a:lnTo>
                  <a:lnTo>
                    <a:pt x="278" y="748"/>
                  </a:lnTo>
                  <a:lnTo>
                    <a:pt x="262" y="736"/>
                  </a:lnTo>
                  <a:lnTo>
                    <a:pt x="248" y="724"/>
                  </a:lnTo>
                  <a:lnTo>
                    <a:pt x="220" y="720"/>
                  </a:lnTo>
                  <a:lnTo>
                    <a:pt x="198" y="712"/>
                  </a:lnTo>
                  <a:lnTo>
                    <a:pt x="176" y="704"/>
                  </a:lnTo>
                  <a:lnTo>
                    <a:pt x="158" y="692"/>
                  </a:lnTo>
                  <a:lnTo>
                    <a:pt x="156" y="686"/>
                  </a:lnTo>
                  <a:lnTo>
                    <a:pt x="154" y="680"/>
                  </a:lnTo>
                  <a:lnTo>
                    <a:pt x="148" y="670"/>
                  </a:lnTo>
                  <a:lnTo>
                    <a:pt x="138" y="662"/>
                  </a:lnTo>
                  <a:lnTo>
                    <a:pt x="118" y="658"/>
                  </a:lnTo>
                  <a:lnTo>
                    <a:pt x="100" y="654"/>
                  </a:lnTo>
                  <a:lnTo>
                    <a:pt x="84" y="648"/>
                  </a:lnTo>
                  <a:lnTo>
                    <a:pt x="70" y="640"/>
                  </a:lnTo>
                  <a:lnTo>
                    <a:pt x="62" y="638"/>
                  </a:lnTo>
                  <a:lnTo>
                    <a:pt x="54" y="634"/>
                  </a:lnTo>
                  <a:lnTo>
                    <a:pt x="42" y="624"/>
                  </a:lnTo>
                  <a:lnTo>
                    <a:pt x="32" y="610"/>
                  </a:lnTo>
                  <a:lnTo>
                    <a:pt x="24" y="596"/>
                  </a:lnTo>
                  <a:lnTo>
                    <a:pt x="18" y="580"/>
                  </a:lnTo>
                  <a:lnTo>
                    <a:pt x="12" y="566"/>
                  </a:lnTo>
                  <a:lnTo>
                    <a:pt x="6" y="542"/>
                  </a:lnTo>
                  <a:lnTo>
                    <a:pt x="0" y="412"/>
                  </a:lnTo>
                  <a:lnTo>
                    <a:pt x="14" y="388"/>
                  </a:lnTo>
                  <a:lnTo>
                    <a:pt x="18" y="376"/>
                  </a:lnTo>
                  <a:lnTo>
                    <a:pt x="22" y="366"/>
                  </a:lnTo>
                  <a:lnTo>
                    <a:pt x="20" y="352"/>
                  </a:lnTo>
                  <a:lnTo>
                    <a:pt x="16" y="340"/>
                  </a:lnTo>
                  <a:lnTo>
                    <a:pt x="12" y="332"/>
                  </a:lnTo>
                  <a:lnTo>
                    <a:pt x="10" y="328"/>
                  </a:lnTo>
                  <a:lnTo>
                    <a:pt x="22" y="326"/>
                  </a:lnTo>
                  <a:lnTo>
                    <a:pt x="26" y="328"/>
                  </a:lnTo>
                  <a:lnTo>
                    <a:pt x="32" y="330"/>
                  </a:lnTo>
                  <a:lnTo>
                    <a:pt x="42" y="330"/>
                  </a:lnTo>
                  <a:lnTo>
                    <a:pt x="50" y="320"/>
                  </a:lnTo>
                  <a:lnTo>
                    <a:pt x="52" y="314"/>
                  </a:lnTo>
                  <a:lnTo>
                    <a:pt x="60" y="312"/>
                  </a:lnTo>
                  <a:lnTo>
                    <a:pt x="66" y="312"/>
                  </a:lnTo>
                  <a:lnTo>
                    <a:pt x="72" y="316"/>
                  </a:lnTo>
                  <a:lnTo>
                    <a:pt x="78" y="320"/>
                  </a:lnTo>
                  <a:lnTo>
                    <a:pt x="90" y="330"/>
                  </a:lnTo>
                  <a:lnTo>
                    <a:pt x="98" y="336"/>
                  </a:lnTo>
                  <a:lnTo>
                    <a:pt x="108" y="342"/>
                  </a:lnTo>
                  <a:lnTo>
                    <a:pt x="128" y="342"/>
                  </a:lnTo>
                  <a:lnTo>
                    <a:pt x="140" y="340"/>
                  </a:lnTo>
                  <a:lnTo>
                    <a:pt x="150" y="336"/>
                  </a:lnTo>
                  <a:lnTo>
                    <a:pt x="158" y="326"/>
                  </a:lnTo>
                  <a:lnTo>
                    <a:pt x="158" y="300"/>
                  </a:lnTo>
                  <a:lnTo>
                    <a:pt x="148" y="286"/>
                  </a:lnTo>
                  <a:lnTo>
                    <a:pt x="138" y="274"/>
                  </a:lnTo>
                  <a:lnTo>
                    <a:pt x="136" y="270"/>
                  </a:lnTo>
                  <a:lnTo>
                    <a:pt x="136" y="264"/>
                  </a:lnTo>
                  <a:lnTo>
                    <a:pt x="136" y="258"/>
                  </a:lnTo>
                  <a:lnTo>
                    <a:pt x="140" y="252"/>
                  </a:lnTo>
                  <a:lnTo>
                    <a:pt x="168" y="236"/>
                  </a:lnTo>
                  <a:lnTo>
                    <a:pt x="180" y="224"/>
                  </a:lnTo>
                  <a:lnTo>
                    <a:pt x="184" y="212"/>
                  </a:lnTo>
                  <a:lnTo>
                    <a:pt x="188" y="200"/>
                  </a:lnTo>
                  <a:lnTo>
                    <a:pt x="186" y="192"/>
                  </a:lnTo>
                  <a:lnTo>
                    <a:pt x="184" y="184"/>
                  </a:lnTo>
                  <a:lnTo>
                    <a:pt x="178" y="178"/>
                  </a:lnTo>
                  <a:lnTo>
                    <a:pt x="172" y="174"/>
                  </a:lnTo>
                  <a:lnTo>
                    <a:pt x="160" y="164"/>
                  </a:lnTo>
                  <a:lnTo>
                    <a:pt x="152" y="150"/>
                  </a:lnTo>
                  <a:lnTo>
                    <a:pt x="142" y="138"/>
                  </a:lnTo>
                  <a:lnTo>
                    <a:pt x="132" y="128"/>
                  </a:lnTo>
                  <a:lnTo>
                    <a:pt x="126" y="126"/>
                  </a:lnTo>
                  <a:lnTo>
                    <a:pt x="122" y="126"/>
                  </a:lnTo>
                  <a:lnTo>
                    <a:pt x="120" y="120"/>
                  </a:lnTo>
                  <a:lnTo>
                    <a:pt x="116" y="114"/>
                  </a:lnTo>
                  <a:lnTo>
                    <a:pt x="114" y="110"/>
                  </a:lnTo>
                  <a:lnTo>
                    <a:pt x="114" y="104"/>
                  </a:lnTo>
                  <a:lnTo>
                    <a:pt x="118" y="98"/>
                  </a:lnTo>
                  <a:lnTo>
                    <a:pt x="118" y="92"/>
                  </a:lnTo>
                  <a:lnTo>
                    <a:pt x="118" y="86"/>
                  </a:lnTo>
                  <a:lnTo>
                    <a:pt x="116" y="80"/>
                  </a:lnTo>
                  <a:lnTo>
                    <a:pt x="110" y="70"/>
                  </a:lnTo>
                  <a:lnTo>
                    <a:pt x="104" y="66"/>
                  </a:lnTo>
                  <a:lnTo>
                    <a:pt x="104" y="58"/>
                  </a:lnTo>
                  <a:lnTo>
                    <a:pt x="120" y="56"/>
                  </a:lnTo>
                  <a:lnTo>
                    <a:pt x="138" y="52"/>
                  </a:lnTo>
                  <a:lnTo>
                    <a:pt x="176" y="50"/>
                  </a:lnTo>
                  <a:lnTo>
                    <a:pt x="214" y="46"/>
                  </a:lnTo>
                  <a:lnTo>
                    <a:pt x="234" y="42"/>
                  </a:lnTo>
                  <a:lnTo>
                    <a:pt x="252" y="38"/>
                  </a:lnTo>
                  <a:lnTo>
                    <a:pt x="280" y="24"/>
                  </a:lnTo>
                  <a:lnTo>
                    <a:pt x="310" y="12"/>
                  </a:lnTo>
                  <a:lnTo>
                    <a:pt x="324" y="6"/>
                  </a:lnTo>
                  <a:lnTo>
                    <a:pt x="340" y="4"/>
                  </a:lnTo>
                  <a:lnTo>
                    <a:pt x="358" y="0"/>
                  </a:lnTo>
                  <a:lnTo>
                    <a:pt x="378" y="0"/>
                  </a:lnTo>
                  <a:lnTo>
                    <a:pt x="400" y="10"/>
                  </a:lnTo>
                  <a:lnTo>
                    <a:pt x="430" y="8"/>
                  </a:lnTo>
                  <a:lnTo>
                    <a:pt x="462" y="10"/>
                  </a:lnTo>
                  <a:lnTo>
                    <a:pt x="478" y="10"/>
                  </a:lnTo>
                  <a:lnTo>
                    <a:pt x="494" y="12"/>
                  </a:lnTo>
                  <a:lnTo>
                    <a:pt x="510" y="16"/>
                  </a:lnTo>
                  <a:lnTo>
                    <a:pt x="526" y="22"/>
                  </a:lnTo>
                  <a:lnTo>
                    <a:pt x="604" y="72"/>
                  </a:lnTo>
                  <a:lnTo>
                    <a:pt x="612" y="84"/>
                  </a:lnTo>
                  <a:lnTo>
                    <a:pt x="638" y="104"/>
                  </a:lnTo>
                  <a:lnTo>
                    <a:pt x="654" y="114"/>
                  </a:lnTo>
                  <a:lnTo>
                    <a:pt x="676" y="122"/>
                  </a:lnTo>
                  <a:lnTo>
                    <a:pt x="706" y="122"/>
                  </a:lnTo>
                  <a:lnTo>
                    <a:pt x="720" y="110"/>
                  </a:lnTo>
                  <a:lnTo>
                    <a:pt x="722" y="94"/>
                  </a:lnTo>
                  <a:lnTo>
                    <a:pt x="720" y="80"/>
                  </a:lnTo>
                  <a:lnTo>
                    <a:pt x="718" y="68"/>
                  </a:lnTo>
                  <a:lnTo>
                    <a:pt x="716" y="58"/>
                  </a:lnTo>
                  <a:lnTo>
                    <a:pt x="720" y="56"/>
                  </a:lnTo>
                  <a:lnTo>
                    <a:pt x="724" y="54"/>
                  </a:lnTo>
                  <a:lnTo>
                    <a:pt x="736" y="52"/>
                  </a:lnTo>
                  <a:lnTo>
                    <a:pt x="762" y="52"/>
                  </a:lnTo>
                  <a:lnTo>
                    <a:pt x="792" y="72"/>
                  </a:lnTo>
                  <a:lnTo>
                    <a:pt x="822" y="80"/>
                  </a:lnTo>
                  <a:lnTo>
                    <a:pt x="858" y="84"/>
                  </a:lnTo>
                  <a:lnTo>
                    <a:pt x="898" y="104"/>
                  </a:lnTo>
                  <a:lnTo>
                    <a:pt x="930" y="128"/>
                  </a:lnTo>
                  <a:lnTo>
                    <a:pt x="930" y="132"/>
                  </a:lnTo>
                  <a:lnTo>
                    <a:pt x="940" y="140"/>
                  </a:lnTo>
                  <a:lnTo>
                    <a:pt x="952" y="142"/>
                  </a:lnTo>
                  <a:lnTo>
                    <a:pt x="964" y="140"/>
                  </a:lnTo>
                  <a:lnTo>
                    <a:pt x="992" y="136"/>
                  </a:lnTo>
                  <a:lnTo>
                    <a:pt x="1032" y="184"/>
                  </a:lnTo>
                  <a:lnTo>
                    <a:pt x="1088" y="224"/>
                  </a:lnTo>
                  <a:lnTo>
                    <a:pt x="1116" y="238"/>
                  </a:lnTo>
                  <a:lnTo>
                    <a:pt x="1166" y="238"/>
                  </a:lnTo>
                  <a:lnTo>
                    <a:pt x="1174" y="250"/>
                  </a:lnTo>
                  <a:lnTo>
                    <a:pt x="1182" y="272"/>
                  </a:lnTo>
                  <a:lnTo>
                    <a:pt x="1188" y="294"/>
                  </a:lnTo>
                  <a:lnTo>
                    <a:pt x="1194" y="316"/>
                  </a:lnTo>
                  <a:lnTo>
                    <a:pt x="1216" y="368"/>
                  </a:lnTo>
                  <a:lnTo>
                    <a:pt x="1220" y="412"/>
                  </a:lnTo>
                  <a:lnTo>
                    <a:pt x="1228" y="422"/>
                  </a:lnTo>
                  <a:lnTo>
                    <a:pt x="1234" y="436"/>
                  </a:lnTo>
                  <a:lnTo>
                    <a:pt x="1236" y="444"/>
                  </a:lnTo>
                  <a:lnTo>
                    <a:pt x="1236" y="452"/>
                  </a:lnTo>
                  <a:lnTo>
                    <a:pt x="1232" y="458"/>
                  </a:lnTo>
                  <a:lnTo>
                    <a:pt x="1226" y="466"/>
                  </a:lnTo>
                  <a:lnTo>
                    <a:pt x="1200" y="482"/>
                  </a:lnTo>
                  <a:lnTo>
                    <a:pt x="1192" y="488"/>
                  </a:lnTo>
                  <a:lnTo>
                    <a:pt x="1184" y="496"/>
                  </a:lnTo>
                  <a:lnTo>
                    <a:pt x="1172" y="514"/>
                  </a:lnTo>
                  <a:lnTo>
                    <a:pt x="1156" y="542"/>
                  </a:lnTo>
                  <a:lnTo>
                    <a:pt x="1120" y="568"/>
                  </a:lnTo>
                  <a:lnTo>
                    <a:pt x="1120" y="584"/>
                  </a:lnTo>
                  <a:lnTo>
                    <a:pt x="1154" y="614"/>
                  </a:lnTo>
                  <a:lnTo>
                    <a:pt x="1152" y="620"/>
                  </a:lnTo>
                  <a:lnTo>
                    <a:pt x="1148" y="624"/>
                  </a:lnTo>
                  <a:lnTo>
                    <a:pt x="1144" y="626"/>
                  </a:lnTo>
                  <a:lnTo>
                    <a:pt x="1138" y="628"/>
                  </a:lnTo>
                  <a:lnTo>
                    <a:pt x="1128" y="628"/>
                  </a:lnTo>
                  <a:lnTo>
                    <a:pt x="1120" y="628"/>
                  </a:lnTo>
                  <a:lnTo>
                    <a:pt x="1086" y="606"/>
                  </a:lnTo>
                  <a:lnTo>
                    <a:pt x="1052" y="604"/>
                  </a:lnTo>
                  <a:lnTo>
                    <a:pt x="1038" y="606"/>
                  </a:lnTo>
                  <a:lnTo>
                    <a:pt x="1030" y="608"/>
                  </a:lnTo>
                  <a:lnTo>
                    <a:pt x="1030" y="632"/>
                  </a:lnTo>
                  <a:lnTo>
                    <a:pt x="1030" y="642"/>
                  </a:lnTo>
                  <a:lnTo>
                    <a:pt x="1032" y="652"/>
                  </a:lnTo>
                  <a:lnTo>
                    <a:pt x="1036" y="662"/>
                  </a:lnTo>
                  <a:lnTo>
                    <a:pt x="1042" y="672"/>
                  </a:lnTo>
                  <a:lnTo>
                    <a:pt x="1052" y="682"/>
                  </a:lnTo>
                  <a:lnTo>
                    <a:pt x="1064" y="694"/>
                  </a:lnTo>
                  <a:lnTo>
                    <a:pt x="1064" y="730"/>
                  </a:lnTo>
                  <a:lnTo>
                    <a:pt x="1080" y="780"/>
                  </a:lnTo>
                  <a:lnTo>
                    <a:pt x="1078" y="788"/>
                  </a:lnTo>
                  <a:lnTo>
                    <a:pt x="1076" y="792"/>
                  </a:lnTo>
                  <a:lnTo>
                    <a:pt x="1074" y="796"/>
                  </a:lnTo>
                  <a:lnTo>
                    <a:pt x="1068" y="798"/>
                  </a:lnTo>
                  <a:lnTo>
                    <a:pt x="1058" y="800"/>
                  </a:lnTo>
                  <a:lnTo>
                    <a:pt x="1046" y="800"/>
                  </a:lnTo>
                  <a:lnTo>
                    <a:pt x="1034" y="804"/>
                  </a:lnTo>
                  <a:lnTo>
                    <a:pt x="1028" y="808"/>
                  </a:lnTo>
                  <a:lnTo>
                    <a:pt x="1014" y="818"/>
                  </a:lnTo>
                  <a:lnTo>
                    <a:pt x="1004" y="818"/>
                  </a:lnTo>
                  <a:lnTo>
                    <a:pt x="996" y="806"/>
                  </a:lnTo>
                  <a:lnTo>
                    <a:pt x="968" y="804"/>
                  </a:lnTo>
                  <a:lnTo>
                    <a:pt x="968" y="798"/>
                  </a:lnTo>
                  <a:lnTo>
                    <a:pt x="964" y="794"/>
                  </a:lnTo>
                  <a:lnTo>
                    <a:pt x="956" y="788"/>
                  </a:lnTo>
                  <a:lnTo>
                    <a:pt x="936" y="786"/>
                  </a:lnTo>
                  <a:lnTo>
                    <a:pt x="934" y="792"/>
                  </a:lnTo>
                  <a:lnTo>
                    <a:pt x="926" y="796"/>
                  </a:lnTo>
                  <a:lnTo>
                    <a:pt x="920" y="800"/>
                  </a:lnTo>
                  <a:lnTo>
                    <a:pt x="914" y="800"/>
                  </a:lnTo>
                  <a:lnTo>
                    <a:pt x="908" y="786"/>
                  </a:lnTo>
                  <a:lnTo>
                    <a:pt x="878" y="780"/>
                  </a:lnTo>
                  <a:lnTo>
                    <a:pt x="836" y="732"/>
                  </a:lnTo>
                  <a:lnTo>
                    <a:pt x="830" y="722"/>
                  </a:lnTo>
                  <a:lnTo>
                    <a:pt x="830" y="710"/>
                  </a:lnTo>
                  <a:lnTo>
                    <a:pt x="828" y="698"/>
                  </a:lnTo>
                  <a:lnTo>
                    <a:pt x="824" y="690"/>
                  </a:lnTo>
                  <a:lnTo>
                    <a:pt x="820" y="682"/>
                  </a:lnTo>
                  <a:lnTo>
                    <a:pt x="808" y="670"/>
                  </a:lnTo>
                  <a:lnTo>
                    <a:pt x="796" y="658"/>
                  </a:lnTo>
                  <a:lnTo>
                    <a:pt x="778" y="654"/>
                  </a:lnTo>
                  <a:lnTo>
                    <a:pt x="758" y="652"/>
                  </a:lnTo>
                  <a:lnTo>
                    <a:pt x="724" y="654"/>
                  </a:lnTo>
                  <a:lnTo>
                    <a:pt x="706" y="656"/>
                  </a:lnTo>
                  <a:lnTo>
                    <a:pt x="702" y="660"/>
                  </a:lnTo>
                  <a:lnTo>
                    <a:pt x="700" y="662"/>
                  </a:lnTo>
                  <a:lnTo>
                    <a:pt x="698" y="674"/>
                  </a:lnTo>
                  <a:lnTo>
                    <a:pt x="698" y="694"/>
                  </a:lnTo>
                  <a:lnTo>
                    <a:pt x="722" y="726"/>
                  </a:lnTo>
                  <a:lnTo>
                    <a:pt x="722" y="746"/>
                  </a:lnTo>
                  <a:lnTo>
                    <a:pt x="712" y="758"/>
                  </a:lnTo>
                  <a:lnTo>
                    <a:pt x="700" y="772"/>
                  </a:lnTo>
                  <a:lnTo>
                    <a:pt x="696" y="778"/>
                  </a:lnTo>
                  <a:lnTo>
                    <a:pt x="694" y="786"/>
                  </a:lnTo>
                  <a:lnTo>
                    <a:pt x="694" y="796"/>
                  </a:lnTo>
                  <a:lnTo>
                    <a:pt x="698" y="804"/>
                  </a:lnTo>
                  <a:lnTo>
                    <a:pt x="698" y="810"/>
                  </a:lnTo>
                  <a:lnTo>
                    <a:pt x="694" y="818"/>
                  </a:lnTo>
                  <a:lnTo>
                    <a:pt x="684" y="834"/>
                  </a:lnTo>
                  <a:lnTo>
                    <a:pt x="664" y="862"/>
                  </a:lnTo>
                  <a:lnTo>
                    <a:pt x="658" y="870"/>
                  </a:lnTo>
                  <a:lnTo>
                    <a:pt x="652" y="878"/>
                  </a:lnTo>
                  <a:lnTo>
                    <a:pt x="644" y="882"/>
                  </a:lnTo>
                  <a:lnTo>
                    <a:pt x="634" y="886"/>
                  </a:lnTo>
                  <a:lnTo>
                    <a:pt x="624" y="898"/>
                  </a:lnTo>
                  <a:lnTo>
                    <a:pt x="618" y="896"/>
                  </a:lnTo>
                  <a:lnTo>
                    <a:pt x="612" y="896"/>
                  </a:lnTo>
                  <a:lnTo>
                    <a:pt x="608" y="890"/>
                  </a:lnTo>
                  <a:lnTo>
                    <a:pt x="604" y="884"/>
                  </a:lnTo>
                  <a:lnTo>
                    <a:pt x="604" y="880"/>
                  </a:lnTo>
                  <a:lnTo>
                    <a:pt x="598" y="878"/>
                  </a:lnTo>
                  <a:lnTo>
                    <a:pt x="594" y="876"/>
                  </a:lnTo>
                  <a:lnTo>
                    <a:pt x="582" y="876"/>
                  </a:lnTo>
                  <a:lnTo>
                    <a:pt x="568" y="880"/>
                  </a:lnTo>
                  <a:lnTo>
                    <a:pt x="560" y="892"/>
                  </a:lnTo>
                  <a:lnTo>
                    <a:pt x="556" y="896"/>
                  </a:lnTo>
                  <a:lnTo>
                    <a:pt x="552" y="900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40E2D768-61BA-4B59-85DD-416542788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9338" y="2916223"/>
              <a:ext cx="326168" cy="611900"/>
            </a:xfrm>
            <a:custGeom>
              <a:avLst/>
              <a:gdLst>
                <a:gd name="T0" fmla="*/ 24 w 340"/>
                <a:gd name="T1" fmla="*/ 676 h 684"/>
                <a:gd name="T2" fmla="*/ 10 w 340"/>
                <a:gd name="T3" fmla="*/ 654 h 684"/>
                <a:gd name="T4" fmla="*/ 10 w 340"/>
                <a:gd name="T5" fmla="*/ 624 h 684"/>
                <a:gd name="T6" fmla="*/ 18 w 340"/>
                <a:gd name="T7" fmla="*/ 560 h 684"/>
                <a:gd name="T8" fmla="*/ 0 w 340"/>
                <a:gd name="T9" fmla="*/ 514 h 684"/>
                <a:gd name="T10" fmla="*/ 8 w 340"/>
                <a:gd name="T11" fmla="*/ 426 h 684"/>
                <a:gd name="T12" fmla="*/ 30 w 340"/>
                <a:gd name="T13" fmla="*/ 386 h 684"/>
                <a:gd name="T14" fmla="*/ 24 w 340"/>
                <a:gd name="T15" fmla="*/ 326 h 684"/>
                <a:gd name="T16" fmla="*/ 22 w 340"/>
                <a:gd name="T17" fmla="*/ 282 h 684"/>
                <a:gd name="T18" fmla="*/ 44 w 340"/>
                <a:gd name="T19" fmla="*/ 248 h 684"/>
                <a:gd name="T20" fmla="*/ 50 w 340"/>
                <a:gd name="T21" fmla="*/ 218 h 684"/>
                <a:gd name="T22" fmla="*/ 64 w 340"/>
                <a:gd name="T23" fmla="*/ 170 h 684"/>
                <a:gd name="T24" fmla="*/ 70 w 340"/>
                <a:gd name="T25" fmla="*/ 150 h 684"/>
                <a:gd name="T26" fmla="*/ 94 w 340"/>
                <a:gd name="T27" fmla="*/ 122 h 684"/>
                <a:gd name="T28" fmla="*/ 128 w 340"/>
                <a:gd name="T29" fmla="*/ 82 h 684"/>
                <a:gd name="T30" fmla="*/ 152 w 340"/>
                <a:gd name="T31" fmla="*/ 58 h 684"/>
                <a:gd name="T32" fmla="*/ 170 w 340"/>
                <a:gd name="T33" fmla="*/ 40 h 684"/>
                <a:gd name="T34" fmla="*/ 224 w 340"/>
                <a:gd name="T35" fmla="*/ 40 h 684"/>
                <a:gd name="T36" fmla="*/ 238 w 340"/>
                <a:gd name="T37" fmla="*/ 32 h 684"/>
                <a:gd name="T38" fmla="*/ 270 w 340"/>
                <a:gd name="T39" fmla="*/ 20 h 684"/>
                <a:gd name="T40" fmla="*/ 290 w 340"/>
                <a:gd name="T41" fmla="*/ 0 h 684"/>
                <a:gd name="T42" fmla="*/ 308 w 340"/>
                <a:gd name="T43" fmla="*/ 12 h 684"/>
                <a:gd name="T44" fmla="*/ 290 w 340"/>
                <a:gd name="T45" fmla="*/ 34 h 684"/>
                <a:gd name="T46" fmla="*/ 276 w 340"/>
                <a:gd name="T47" fmla="*/ 54 h 684"/>
                <a:gd name="T48" fmla="*/ 286 w 340"/>
                <a:gd name="T49" fmla="*/ 64 h 684"/>
                <a:gd name="T50" fmla="*/ 310 w 340"/>
                <a:gd name="T51" fmla="*/ 82 h 684"/>
                <a:gd name="T52" fmla="*/ 340 w 340"/>
                <a:gd name="T53" fmla="*/ 124 h 684"/>
                <a:gd name="T54" fmla="*/ 328 w 340"/>
                <a:gd name="T55" fmla="*/ 158 h 684"/>
                <a:gd name="T56" fmla="*/ 290 w 340"/>
                <a:gd name="T57" fmla="*/ 186 h 684"/>
                <a:gd name="T58" fmla="*/ 268 w 340"/>
                <a:gd name="T59" fmla="*/ 228 h 684"/>
                <a:gd name="T60" fmla="*/ 274 w 340"/>
                <a:gd name="T61" fmla="*/ 256 h 684"/>
                <a:gd name="T62" fmla="*/ 300 w 340"/>
                <a:gd name="T63" fmla="*/ 278 h 684"/>
                <a:gd name="T64" fmla="*/ 320 w 340"/>
                <a:gd name="T65" fmla="*/ 312 h 684"/>
                <a:gd name="T66" fmla="*/ 328 w 340"/>
                <a:gd name="T67" fmla="*/ 344 h 684"/>
                <a:gd name="T68" fmla="*/ 316 w 340"/>
                <a:gd name="T69" fmla="*/ 384 h 684"/>
                <a:gd name="T70" fmla="*/ 298 w 340"/>
                <a:gd name="T71" fmla="*/ 412 h 684"/>
                <a:gd name="T72" fmla="*/ 276 w 340"/>
                <a:gd name="T73" fmla="*/ 436 h 684"/>
                <a:gd name="T74" fmla="*/ 298 w 340"/>
                <a:gd name="T75" fmla="*/ 474 h 684"/>
                <a:gd name="T76" fmla="*/ 302 w 340"/>
                <a:gd name="T77" fmla="*/ 506 h 684"/>
                <a:gd name="T78" fmla="*/ 296 w 340"/>
                <a:gd name="T79" fmla="*/ 544 h 684"/>
                <a:gd name="T80" fmla="*/ 236 w 340"/>
                <a:gd name="T81" fmla="*/ 602 h 684"/>
                <a:gd name="T82" fmla="*/ 164 w 340"/>
                <a:gd name="T83" fmla="*/ 620 h 684"/>
                <a:gd name="T84" fmla="*/ 112 w 340"/>
                <a:gd name="T85" fmla="*/ 644 h 684"/>
                <a:gd name="T86" fmla="*/ 66 w 340"/>
                <a:gd name="T87" fmla="*/ 664 h 684"/>
                <a:gd name="T88" fmla="*/ 48 w 340"/>
                <a:gd name="T89" fmla="*/ 678 h 68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40"/>
                <a:gd name="T136" fmla="*/ 0 h 684"/>
                <a:gd name="T137" fmla="*/ 340 w 340"/>
                <a:gd name="T138" fmla="*/ 684 h 68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40" h="684">
                  <a:moveTo>
                    <a:pt x="32" y="684"/>
                  </a:moveTo>
                  <a:lnTo>
                    <a:pt x="32" y="684"/>
                  </a:lnTo>
                  <a:lnTo>
                    <a:pt x="24" y="676"/>
                  </a:lnTo>
                  <a:lnTo>
                    <a:pt x="16" y="668"/>
                  </a:lnTo>
                  <a:lnTo>
                    <a:pt x="12" y="662"/>
                  </a:lnTo>
                  <a:lnTo>
                    <a:pt x="10" y="654"/>
                  </a:lnTo>
                  <a:lnTo>
                    <a:pt x="10" y="638"/>
                  </a:lnTo>
                  <a:lnTo>
                    <a:pt x="10" y="624"/>
                  </a:lnTo>
                  <a:lnTo>
                    <a:pt x="20" y="594"/>
                  </a:lnTo>
                  <a:lnTo>
                    <a:pt x="18" y="560"/>
                  </a:lnTo>
                  <a:lnTo>
                    <a:pt x="0" y="514"/>
                  </a:lnTo>
                  <a:lnTo>
                    <a:pt x="0" y="440"/>
                  </a:lnTo>
                  <a:lnTo>
                    <a:pt x="8" y="426"/>
                  </a:lnTo>
                  <a:lnTo>
                    <a:pt x="16" y="412"/>
                  </a:lnTo>
                  <a:lnTo>
                    <a:pt x="30" y="386"/>
                  </a:lnTo>
                  <a:lnTo>
                    <a:pt x="30" y="358"/>
                  </a:lnTo>
                  <a:lnTo>
                    <a:pt x="24" y="326"/>
                  </a:lnTo>
                  <a:lnTo>
                    <a:pt x="22" y="310"/>
                  </a:lnTo>
                  <a:lnTo>
                    <a:pt x="20" y="296"/>
                  </a:lnTo>
                  <a:lnTo>
                    <a:pt x="22" y="282"/>
                  </a:lnTo>
                  <a:lnTo>
                    <a:pt x="24" y="270"/>
                  </a:lnTo>
                  <a:lnTo>
                    <a:pt x="32" y="258"/>
                  </a:lnTo>
                  <a:lnTo>
                    <a:pt x="44" y="248"/>
                  </a:lnTo>
                  <a:lnTo>
                    <a:pt x="48" y="232"/>
                  </a:lnTo>
                  <a:lnTo>
                    <a:pt x="50" y="218"/>
                  </a:lnTo>
                  <a:lnTo>
                    <a:pt x="52" y="192"/>
                  </a:lnTo>
                  <a:lnTo>
                    <a:pt x="64" y="170"/>
                  </a:lnTo>
                  <a:lnTo>
                    <a:pt x="66" y="158"/>
                  </a:lnTo>
                  <a:lnTo>
                    <a:pt x="70" y="150"/>
                  </a:lnTo>
                  <a:lnTo>
                    <a:pt x="74" y="142"/>
                  </a:lnTo>
                  <a:lnTo>
                    <a:pt x="80" y="134"/>
                  </a:lnTo>
                  <a:lnTo>
                    <a:pt x="94" y="122"/>
                  </a:lnTo>
                  <a:lnTo>
                    <a:pt x="110" y="110"/>
                  </a:lnTo>
                  <a:lnTo>
                    <a:pt x="128" y="82"/>
                  </a:lnTo>
                  <a:lnTo>
                    <a:pt x="140" y="68"/>
                  </a:lnTo>
                  <a:lnTo>
                    <a:pt x="146" y="62"/>
                  </a:lnTo>
                  <a:lnTo>
                    <a:pt x="152" y="58"/>
                  </a:lnTo>
                  <a:lnTo>
                    <a:pt x="170" y="40"/>
                  </a:lnTo>
                  <a:lnTo>
                    <a:pt x="204" y="42"/>
                  </a:lnTo>
                  <a:lnTo>
                    <a:pt x="214" y="42"/>
                  </a:lnTo>
                  <a:lnTo>
                    <a:pt x="224" y="40"/>
                  </a:lnTo>
                  <a:lnTo>
                    <a:pt x="232" y="38"/>
                  </a:lnTo>
                  <a:lnTo>
                    <a:pt x="238" y="32"/>
                  </a:lnTo>
                  <a:lnTo>
                    <a:pt x="250" y="30"/>
                  </a:lnTo>
                  <a:lnTo>
                    <a:pt x="260" y="26"/>
                  </a:lnTo>
                  <a:lnTo>
                    <a:pt x="270" y="20"/>
                  </a:lnTo>
                  <a:lnTo>
                    <a:pt x="282" y="10"/>
                  </a:lnTo>
                  <a:lnTo>
                    <a:pt x="290" y="0"/>
                  </a:lnTo>
                  <a:lnTo>
                    <a:pt x="308" y="12"/>
                  </a:lnTo>
                  <a:lnTo>
                    <a:pt x="306" y="18"/>
                  </a:lnTo>
                  <a:lnTo>
                    <a:pt x="302" y="24"/>
                  </a:lnTo>
                  <a:lnTo>
                    <a:pt x="290" y="34"/>
                  </a:lnTo>
                  <a:lnTo>
                    <a:pt x="284" y="40"/>
                  </a:lnTo>
                  <a:lnTo>
                    <a:pt x="280" y="46"/>
                  </a:lnTo>
                  <a:lnTo>
                    <a:pt x="276" y="54"/>
                  </a:lnTo>
                  <a:lnTo>
                    <a:pt x="278" y="62"/>
                  </a:lnTo>
                  <a:lnTo>
                    <a:pt x="286" y="64"/>
                  </a:lnTo>
                  <a:lnTo>
                    <a:pt x="296" y="68"/>
                  </a:lnTo>
                  <a:lnTo>
                    <a:pt x="302" y="74"/>
                  </a:lnTo>
                  <a:lnTo>
                    <a:pt x="310" y="82"/>
                  </a:lnTo>
                  <a:lnTo>
                    <a:pt x="324" y="100"/>
                  </a:lnTo>
                  <a:lnTo>
                    <a:pt x="340" y="124"/>
                  </a:lnTo>
                  <a:lnTo>
                    <a:pt x="340" y="142"/>
                  </a:lnTo>
                  <a:lnTo>
                    <a:pt x="328" y="158"/>
                  </a:lnTo>
                  <a:lnTo>
                    <a:pt x="318" y="168"/>
                  </a:lnTo>
                  <a:lnTo>
                    <a:pt x="290" y="186"/>
                  </a:lnTo>
                  <a:lnTo>
                    <a:pt x="280" y="202"/>
                  </a:lnTo>
                  <a:lnTo>
                    <a:pt x="272" y="218"/>
                  </a:lnTo>
                  <a:lnTo>
                    <a:pt x="268" y="228"/>
                  </a:lnTo>
                  <a:lnTo>
                    <a:pt x="268" y="238"/>
                  </a:lnTo>
                  <a:lnTo>
                    <a:pt x="268" y="248"/>
                  </a:lnTo>
                  <a:lnTo>
                    <a:pt x="274" y="256"/>
                  </a:lnTo>
                  <a:lnTo>
                    <a:pt x="300" y="278"/>
                  </a:lnTo>
                  <a:lnTo>
                    <a:pt x="308" y="290"/>
                  </a:lnTo>
                  <a:lnTo>
                    <a:pt x="316" y="302"/>
                  </a:lnTo>
                  <a:lnTo>
                    <a:pt x="320" y="312"/>
                  </a:lnTo>
                  <a:lnTo>
                    <a:pt x="324" y="320"/>
                  </a:lnTo>
                  <a:lnTo>
                    <a:pt x="326" y="332"/>
                  </a:lnTo>
                  <a:lnTo>
                    <a:pt x="328" y="344"/>
                  </a:lnTo>
                  <a:lnTo>
                    <a:pt x="322" y="364"/>
                  </a:lnTo>
                  <a:lnTo>
                    <a:pt x="316" y="384"/>
                  </a:lnTo>
                  <a:lnTo>
                    <a:pt x="308" y="398"/>
                  </a:lnTo>
                  <a:lnTo>
                    <a:pt x="298" y="412"/>
                  </a:lnTo>
                  <a:lnTo>
                    <a:pt x="286" y="426"/>
                  </a:lnTo>
                  <a:lnTo>
                    <a:pt x="276" y="436"/>
                  </a:lnTo>
                  <a:lnTo>
                    <a:pt x="274" y="448"/>
                  </a:lnTo>
                  <a:lnTo>
                    <a:pt x="298" y="474"/>
                  </a:lnTo>
                  <a:lnTo>
                    <a:pt x="302" y="488"/>
                  </a:lnTo>
                  <a:lnTo>
                    <a:pt x="302" y="506"/>
                  </a:lnTo>
                  <a:lnTo>
                    <a:pt x="300" y="524"/>
                  </a:lnTo>
                  <a:lnTo>
                    <a:pt x="296" y="544"/>
                  </a:lnTo>
                  <a:lnTo>
                    <a:pt x="282" y="560"/>
                  </a:lnTo>
                  <a:lnTo>
                    <a:pt x="268" y="574"/>
                  </a:lnTo>
                  <a:lnTo>
                    <a:pt x="236" y="602"/>
                  </a:lnTo>
                  <a:lnTo>
                    <a:pt x="164" y="620"/>
                  </a:lnTo>
                  <a:lnTo>
                    <a:pt x="146" y="632"/>
                  </a:lnTo>
                  <a:lnTo>
                    <a:pt x="128" y="640"/>
                  </a:lnTo>
                  <a:lnTo>
                    <a:pt x="112" y="644"/>
                  </a:lnTo>
                  <a:lnTo>
                    <a:pt x="92" y="648"/>
                  </a:lnTo>
                  <a:lnTo>
                    <a:pt x="66" y="664"/>
                  </a:lnTo>
                  <a:lnTo>
                    <a:pt x="56" y="672"/>
                  </a:lnTo>
                  <a:lnTo>
                    <a:pt x="48" y="678"/>
                  </a:lnTo>
                  <a:lnTo>
                    <a:pt x="32" y="684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7F744D5B-A840-456A-BF7A-9F31D5FE9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0591" y="3132685"/>
              <a:ext cx="613963" cy="382885"/>
            </a:xfrm>
            <a:custGeom>
              <a:avLst/>
              <a:gdLst>
                <a:gd name="T0" fmla="*/ 42 w 640"/>
                <a:gd name="T1" fmla="*/ 410 h 428"/>
                <a:gd name="T2" fmla="*/ 0 w 640"/>
                <a:gd name="T3" fmla="*/ 372 h 428"/>
                <a:gd name="T4" fmla="*/ 26 w 640"/>
                <a:gd name="T5" fmla="*/ 338 h 428"/>
                <a:gd name="T6" fmla="*/ 38 w 640"/>
                <a:gd name="T7" fmla="*/ 322 h 428"/>
                <a:gd name="T8" fmla="*/ 26 w 640"/>
                <a:gd name="T9" fmla="*/ 244 h 428"/>
                <a:gd name="T10" fmla="*/ 12 w 640"/>
                <a:gd name="T11" fmla="*/ 208 h 428"/>
                <a:gd name="T12" fmla="*/ 20 w 640"/>
                <a:gd name="T13" fmla="*/ 174 h 428"/>
                <a:gd name="T14" fmla="*/ 42 w 640"/>
                <a:gd name="T15" fmla="*/ 144 h 428"/>
                <a:gd name="T16" fmla="*/ 76 w 640"/>
                <a:gd name="T17" fmla="*/ 106 h 428"/>
                <a:gd name="T18" fmla="*/ 104 w 640"/>
                <a:gd name="T19" fmla="*/ 80 h 428"/>
                <a:gd name="T20" fmla="*/ 150 w 640"/>
                <a:gd name="T21" fmla="*/ 52 h 428"/>
                <a:gd name="T22" fmla="*/ 210 w 640"/>
                <a:gd name="T23" fmla="*/ 38 h 428"/>
                <a:gd name="T24" fmla="*/ 236 w 640"/>
                <a:gd name="T25" fmla="*/ 38 h 428"/>
                <a:gd name="T26" fmla="*/ 268 w 640"/>
                <a:gd name="T27" fmla="*/ 16 h 428"/>
                <a:gd name="T28" fmla="*/ 294 w 640"/>
                <a:gd name="T29" fmla="*/ 12 h 428"/>
                <a:gd name="T30" fmla="*/ 308 w 640"/>
                <a:gd name="T31" fmla="*/ 36 h 428"/>
                <a:gd name="T32" fmla="*/ 308 w 640"/>
                <a:gd name="T33" fmla="*/ 80 h 428"/>
                <a:gd name="T34" fmla="*/ 360 w 640"/>
                <a:gd name="T35" fmla="*/ 108 h 428"/>
                <a:gd name="T36" fmla="*/ 384 w 640"/>
                <a:gd name="T37" fmla="*/ 110 h 428"/>
                <a:gd name="T38" fmla="*/ 432 w 640"/>
                <a:gd name="T39" fmla="*/ 38 h 428"/>
                <a:gd name="T40" fmla="*/ 452 w 640"/>
                <a:gd name="T41" fmla="*/ 24 h 428"/>
                <a:gd name="T42" fmla="*/ 492 w 640"/>
                <a:gd name="T43" fmla="*/ 16 h 428"/>
                <a:gd name="T44" fmla="*/ 536 w 640"/>
                <a:gd name="T45" fmla="*/ 34 h 428"/>
                <a:gd name="T46" fmla="*/ 640 w 640"/>
                <a:gd name="T47" fmla="*/ 36 h 428"/>
                <a:gd name="T48" fmla="*/ 636 w 640"/>
                <a:gd name="T49" fmla="*/ 46 h 428"/>
                <a:gd name="T50" fmla="*/ 632 w 640"/>
                <a:gd name="T51" fmla="*/ 76 h 428"/>
                <a:gd name="T52" fmla="*/ 570 w 640"/>
                <a:gd name="T53" fmla="*/ 96 h 428"/>
                <a:gd name="T54" fmla="*/ 514 w 640"/>
                <a:gd name="T55" fmla="*/ 136 h 428"/>
                <a:gd name="T56" fmla="*/ 500 w 640"/>
                <a:gd name="T57" fmla="*/ 160 h 428"/>
                <a:gd name="T58" fmla="*/ 472 w 640"/>
                <a:gd name="T59" fmla="*/ 178 h 428"/>
                <a:gd name="T60" fmla="*/ 446 w 640"/>
                <a:gd name="T61" fmla="*/ 188 h 428"/>
                <a:gd name="T62" fmla="*/ 438 w 640"/>
                <a:gd name="T63" fmla="*/ 228 h 428"/>
                <a:gd name="T64" fmla="*/ 418 w 640"/>
                <a:gd name="T65" fmla="*/ 252 h 428"/>
                <a:gd name="T66" fmla="*/ 400 w 640"/>
                <a:gd name="T67" fmla="*/ 276 h 428"/>
                <a:gd name="T68" fmla="*/ 390 w 640"/>
                <a:gd name="T69" fmla="*/ 324 h 428"/>
                <a:gd name="T70" fmla="*/ 374 w 640"/>
                <a:gd name="T71" fmla="*/ 326 h 428"/>
                <a:gd name="T72" fmla="*/ 350 w 640"/>
                <a:gd name="T73" fmla="*/ 342 h 428"/>
                <a:gd name="T74" fmla="*/ 338 w 640"/>
                <a:gd name="T75" fmla="*/ 366 h 428"/>
                <a:gd name="T76" fmla="*/ 322 w 640"/>
                <a:gd name="T77" fmla="*/ 400 h 428"/>
                <a:gd name="T78" fmla="*/ 314 w 640"/>
                <a:gd name="T79" fmla="*/ 400 h 428"/>
                <a:gd name="T80" fmla="*/ 304 w 640"/>
                <a:gd name="T81" fmla="*/ 392 h 428"/>
                <a:gd name="T82" fmla="*/ 274 w 640"/>
                <a:gd name="T83" fmla="*/ 404 h 428"/>
                <a:gd name="T84" fmla="*/ 250 w 640"/>
                <a:gd name="T85" fmla="*/ 422 h 428"/>
                <a:gd name="T86" fmla="*/ 214 w 640"/>
                <a:gd name="T87" fmla="*/ 416 h 428"/>
                <a:gd name="T88" fmla="*/ 208 w 640"/>
                <a:gd name="T89" fmla="*/ 404 h 428"/>
                <a:gd name="T90" fmla="*/ 142 w 640"/>
                <a:gd name="T91" fmla="*/ 362 h 428"/>
                <a:gd name="T92" fmla="*/ 138 w 640"/>
                <a:gd name="T93" fmla="*/ 380 h 428"/>
                <a:gd name="T94" fmla="*/ 126 w 640"/>
                <a:gd name="T95" fmla="*/ 406 h 428"/>
                <a:gd name="T96" fmla="*/ 108 w 640"/>
                <a:gd name="T97" fmla="*/ 418 h 428"/>
                <a:gd name="T98" fmla="*/ 86 w 640"/>
                <a:gd name="T99" fmla="*/ 422 h 42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40"/>
                <a:gd name="T151" fmla="*/ 0 h 428"/>
                <a:gd name="T152" fmla="*/ 640 w 640"/>
                <a:gd name="T153" fmla="*/ 428 h 42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40" h="428">
                  <a:moveTo>
                    <a:pt x="70" y="428"/>
                  </a:moveTo>
                  <a:lnTo>
                    <a:pt x="70" y="428"/>
                  </a:lnTo>
                  <a:lnTo>
                    <a:pt x="42" y="410"/>
                  </a:lnTo>
                  <a:lnTo>
                    <a:pt x="0" y="372"/>
                  </a:lnTo>
                  <a:lnTo>
                    <a:pt x="10" y="352"/>
                  </a:lnTo>
                  <a:lnTo>
                    <a:pt x="26" y="338"/>
                  </a:lnTo>
                  <a:lnTo>
                    <a:pt x="32" y="330"/>
                  </a:lnTo>
                  <a:lnTo>
                    <a:pt x="38" y="322"/>
                  </a:lnTo>
                  <a:lnTo>
                    <a:pt x="38" y="288"/>
                  </a:lnTo>
                  <a:lnTo>
                    <a:pt x="26" y="244"/>
                  </a:lnTo>
                  <a:lnTo>
                    <a:pt x="18" y="220"/>
                  </a:lnTo>
                  <a:lnTo>
                    <a:pt x="12" y="208"/>
                  </a:lnTo>
                  <a:lnTo>
                    <a:pt x="12" y="186"/>
                  </a:lnTo>
                  <a:lnTo>
                    <a:pt x="14" y="180"/>
                  </a:lnTo>
                  <a:lnTo>
                    <a:pt x="20" y="174"/>
                  </a:lnTo>
                  <a:lnTo>
                    <a:pt x="30" y="156"/>
                  </a:lnTo>
                  <a:lnTo>
                    <a:pt x="42" y="144"/>
                  </a:lnTo>
                  <a:lnTo>
                    <a:pt x="68" y="118"/>
                  </a:lnTo>
                  <a:lnTo>
                    <a:pt x="76" y="106"/>
                  </a:lnTo>
                  <a:lnTo>
                    <a:pt x="84" y="96"/>
                  </a:lnTo>
                  <a:lnTo>
                    <a:pt x="92" y="88"/>
                  </a:lnTo>
                  <a:lnTo>
                    <a:pt x="104" y="80"/>
                  </a:lnTo>
                  <a:lnTo>
                    <a:pt x="126" y="66"/>
                  </a:lnTo>
                  <a:lnTo>
                    <a:pt x="150" y="52"/>
                  </a:lnTo>
                  <a:lnTo>
                    <a:pt x="202" y="0"/>
                  </a:lnTo>
                  <a:lnTo>
                    <a:pt x="210" y="38"/>
                  </a:lnTo>
                  <a:lnTo>
                    <a:pt x="236" y="38"/>
                  </a:lnTo>
                  <a:lnTo>
                    <a:pt x="248" y="16"/>
                  </a:lnTo>
                  <a:lnTo>
                    <a:pt x="268" y="16"/>
                  </a:lnTo>
                  <a:lnTo>
                    <a:pt x="282" y="16"/>
                  </a:lnTo>
                  <a:lnTo>
                    <a:pt x="294" y="12"/>
                  </a:lnTo>
                  <a:lnTo>
                    <a:pt x="294" y="16"/>
                  </a:lnTo>
                  <a:lnTo>
                    <a:pt x="298" y="22"/>
                  </a:lnTo>
                  <a:lnTo>
                    <a:pt x="308" y="36"/>
                  </a:lnTo>
                  <a:lnTo>
                    <a:pt x="308" y="80"/>
                  </a:lnTo>
                  <a:lnTo>
                    <a:pt x="322" y="90"/>
                  </a:lnTo>
                  <a:lnTo>
                    <a:pt x="340" y="100"/>
                  </a:lnTo>
                  <a:lnTo>
                    <a:pt x="360" y="108"/>
                  </a:lnTo>
                  <a:lnTo>
                    <a:pt x="372" y="110"/>
                  </a:lnTo>
                  <a:lnTo>
                    <a:pt x="384" y="110"/>
                  </a:lnTo>
                  <a:lnTo>
                    <a:pt x="424" y="48"/>
                  </a:lnTo>
                  <a:lnTo>
                    <a:pt x="432" y="38"/>
                  </a:lnTo>
                  <a:lnTo>
                    <a:pt x="440" y="30"/>
                  </a:lnTo>
                  <a:lnTo>
                    <a:pt x="452" y="24"/>
                  </a:lnTo>
                  <a:lnTo>
                    <a:pt x="462" y="18"/>
                  </a:lnTo>
                  <a:lnTo>
                    <a:pt x="476" y="16"/>
                  </a:lnTo>
                  <a:lnTo>
                    <a:pt x="492" y="16"/>
                  </a:lnTo>
                  <a:lnTo>
                    <a:pt x="536" y="34"/>
                  </a:lnTo>
                  <a:lnTo>
                    <a:pt x="632" y="32"/>
                  </a:lnTo>
                  <a:lnTo>
                    <a:pt x="640" y="36"/>
                  </a:lnTo>
                  <a:lnTo>
                    <a:pt x="636" y="40"/>
                  </a:lnTo>
                  <a:lnTo>
                    <a:pt x="636" y="46"/>
                  </a:lnTo>
                  <a:lnTo>
                    <a:pt x="632" y="76"/>
                  </a:lnTo>
                  <a:lnTo>
                    <a:pt x="598" y="80"/>
                  </a:lnTo>
                  <a:lnTo>
                    <a:pt x="570" y="96"/>
                  </a:lnTo>
                  <a:lnTo>
                    <a:pt x="540" y="114"/>
                  </a:lnTo>
                  <a:lnTo>
                    <a:pt x="526" y="124"/>
                  </a:lnTo>
                  <a:lnTo>
                    <a:pt x="514" y="136"/>
                  </a:lnTo>
                  <a:lnTo>
                    <a:pt x="506" y="148"/>
                  </a:lnTo>
                  <a:lnTo>
                    <a:pt x="500" y="160"/>
                  </a:lnTo>
                  <a:lnTo>
                    <a:pt x="478" y="170"/>
                  </a:lnTo>
                  <a:lnTo>
                    <a:pt x="472" y="178"/>
                  </a:lnTo>
                  <a:lnTo>
                    <a:pt x="464" y="182"/>
                  </a:lnTo>
                  <a:lnTo>
                    <a:pt x="446" y="188"/>
                  </a:lnTo>
                  <a:lnTo>
                    <a:pt x="440" y="194"/>
                  </a:lnTo>
                  <a:lnTo>
                    <a:pt x="438" y="228"/>
                  </a:lnTo>
                  <a:lnTo>
                    <a:pt x="430" y="240"/>
                  </a:lnTo>
                  <a:lnTo>
                    <a:pt x="418" y="252"/>
                  </a:lnTo>
                  <a:lnTo>
                    <a:pt x="408" y="264"/>
                  </a:lnTo>
                  <a:lnTo>
                    <a:pt x="400" y="276"/>
                  </a:lnTo>
                  <a:lnTo>
                    <a:pt x="400" y="298"/>
                  </a:lnTo>
                  <a:lnTo>
                    <a:pt x="396" y="312"/>
                  </a:lnTo>
                  <a:lnTo>
                    <a:pt x="390" y="324"/>
                  </a:lnTo>
                  <a:lnTo>
                    <a:pt x="382" y="324"/>
                  </a:lnTo>
                  <a:lnTo>
                    <a:pt x="374" y="326"/>
                  </a:lnTo>
                  <a:lnTo>
                    <a:pt x="366" y="328"/>
                  </a:lnTo>
                  <a:lnTo>
                    <a:pt x="360" y="332"/>
                  </a:lnTo>
                  <a:lnTo>
                    <a:pt x="350" y="342"/>
                  </a:lnTo>
                  <a:lnTo>
                    <a:pt x="342" y="352"/>
                  </a:lnTo>
                  <a:lnTo>
                    <a:pt x="338" y="366"/>
                  </a:lnTo>
                  <a:lnTo>
                    <a:pt x="334" y="380"/>
                  </a:lnTo>
                  <a:lnTo>
                    <a:pt x="326" y="394"/>
                  </a:lnTo>
                  <a:lnTo>
                    <a:pt x="322" y="400"/>
                  </a:lnTo>
                  <a:lnTo>
                    <a:pt x="314" y="404"/>
                  </a:lnTo>
                  <a:lnTo>
                    <a:pt x="314" y="400"/>
                  </a:lnTo>
                  <a:lnTo>
                    <a:pt x="304" y="392"/>
                  </a:lnTo>
                  <a:lnTo>
                    <a:pt x="286" y="390"/>
                  </a:lnTo>
                  <a:lnTo>
                    <a:pt x="274" y="404"/>
                  </a:lnTo>
                  <a:lnTo>
                    <a:pt x="262" y="420"/>
                  </a:lnTo>
                  <a:lnTo>
                    <a:pt x="250" y="422"/>
                  </a:lnTo>
                  <a:lnTo>
                    <a:pt x="236" y="422"/>
                  </a:lnTo>
                  <a:lnTo>
                    <a:pt x="222" y="420"/>
                  </a:lnTo>
                  <a:lnTo>
                    <a:pt x="214" y="416"/>
                  </a:lnTo>
                  <a:lnTo>
                    <a:pt x="208" y="404"/>
                  </a:lnTo>
                  <a:lnTo>
                    <a:pt x="168" y="364"/>
                  </a:lnTo>
                  <a:lnTo>
                    <a:pt x="142" y="362"/>
                  </a:lnTo>
                  <a:lnTo>
                    <a:pt x="140" y="370"/>
                  </a:lnTo>
                  <a:lnTo>
                    <a:pt x="138" y="380"/>
                  </a:lnTo>
                  <a:lnTo>
                    <a:pt x="136" y="404"/>
                  </a:lnTo>
                  <a:lnTo>
                    <a:pt x="126" y="406"/>
                  </a:lnTo>
                  <a:lnTo>
                    <a:pt x="118" y="410"/>
                  </a:lnTo>
                  <a:lnTo>
                    <a:pt x="112" y="414"/>
                  </a:lnTo>
                  <a:lnTo>
                    <a:pt x="108" y="418"/>
                  </a:lnTo>
                  <a:lnTo>
                    <a:pt x="96" y="420"/>
                  </a:lnTo>
                  <a:lnTo>
                    <a:pt x="86" y="422"/>
                  </a:lnTo>
                  <a:lnTo>
                    <a:pt x="70" y="428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BE3DD42-69E5-4924-AF42-70C6E8510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7031" y="3075431"/>
              <a:ext cx="264772" cy="384675"/>
            </a:xfrm>
            <a:custGeom>
              <a:avLst/>
              <a:gdLst>
                <a:gd name="T0" fmla="*/ 106 w 276"/>
                <a:gd name="T1" fmla="*/ 398 h 430"/>
                <a:gd name="T2" fmla="*/ 98 w 276"/>
                <a:gd name="T3" fmla="*/ 364 h 430"/>
                <a:gd name="T4" fmla="*/ 92 w 276"/>
                <a:gd name="T5" fmla="*/ 318 h 430"/>
                <a:gd name="T6" fmla="*/ 86 w 276"/>
                <a:gd name="T7" fmla="*/ 280 h 430"/>
                <a:gd name="T8" fmla="*/ 52 w 276"/>
                <a:gd name="T9" fmla="*/ 240 h 430"/>
                <a:gd name="T10" fmla="*/ 26 w 276"/>
                <a:gd name="T11" fmla="*/ 214 h 430"/>
                <a:gd name="T12" fmla="*/ 0 w 276"/>
                <a:gd name="T13" fmla="*/ 200 h 430"/>
                <a:gd name="T14" fmla="*/ 4 w 276"/>
                <a:gd name="T15" fmla="*/ 196 h 430"/>
                <a:gd name="T16" fmla="*/ 28 w 276"/>
                <a:gd name="T17" fmla="*/ 186 h 430"/>
                <a:gd name="T18" fmla="*/ 68 w 276"/>
                <a:gd name="T19" fmla="*/ 180 h 430"/>
                <a:gd name="T20" fmla="*/ 84 w 276"/>
                <a:gd name="T21" fmla="*/ 166 h 430"/>
                <a:gd name="T22" fmla="*/ 112 w 276"/>
                <a:gd name="T23" fmla="*/ 160 h 430"/>
                <a:gd name="T24" fmla="*/ 130 w 276"/>
                <a:gd name="T25" fmla="*/ 138 h 430"/>
                <a:gd name="T26" fmla="*/ 128 w 276"/>
                <a:gd name="T27" fmla="*/ 98 h 430"/>
                <a:gd name="T28" fmla="*/ 158 w 276"/>
                <a:gd name="T29" fmla="*/ 42 h 430"/>
                <a:gd name="T30" fmla="*/ 162 w 276"/>
                <a:gd name="T31" fmla="*/ 12 h 430"/>
                <a:gd name="T32" fmla="*/ 170 w 276"/>
                <a:gd name="T33" fmla="*/ 10 h 430"/>
                <a:gd name="T34" fmla="*/ 190 w 276"/>
                <a:gd name="T35" fmla="*/ 2 h 430"/>
                <a:gd name="T36" fmla="*/ 204 w 276"/>
                <a:gd name="T37" fmla="*/ 0 h 430"/>
                <a:gd name="T38" fmla="*/ 220 w 276"/>
                <a:gd name="T39" fmla="*/ 6 h 430"/>
                <a:gd name="T40" fmla="*/ 226 w 276"/>
                <a:gd name="T41" fmla="*/ 22 h 430"/>
                <a:gd name="T42" fmla="*/ 218 w 276"/>
                <a:gd name="T43" fmla="*/ 40 h 430"/>
                <a:gd name="T44" fmla="*/ 212 w 276"/>
                <a:gd name="T45" fmla="*/ 58 h 430"/>
                <a:gd name="T46" fmla="*/ 196 w 276"/>
                <a:gd name="T47" fmla="*/ 82 h 430"/>
                <a:gd name="T48" fmla="*/ 192 w 276"/>
                <a:gd name="T49" fmla="*/ 108 h 430"/>
                <a:gd name="T50" fmla="*/ 194 w 276"/>
                <a:gd name="T51" fmla="*/ 132 h 430"/>
                <a:gd name="T52" fmla="*/ 232 w 276"/>
                <a:gd name="T53" fmla="*/ 138 h 430"/>
                <a:gd name="T54" fmla="*/ 248 w 276"/>
                <a:gd name="T55" fmla="*/ 154 h 430"/>
                <a:gd name="T56" fmla="*/ 268 w 276"/>
                <a:gd name="T57" fmla="*/ 168 h 430"/>
                <a:gd name="T58" fmla="*/ 276 w 276"/>
                <a:gd name="T59" fmla="*/ 170 h 430"/>
                <a:gd name="T60" fmla="*/ 270 w 276"/>
                <a:gd name="T61" fmla="*/ 184 h 430"/>
                <a:gd name="T62" fmla="*/ 258 w 276"/>
                <a:gd name="T63" fmla="*/ 198 h 430"/>
                <a:gd name="T64" fmla="*/ 252 w 276"/>
                <a:gd name="T65" fmla="*/ 206 h 430"/>
                <a:gd name="T66" fmla="*/ 228 w 276"/>
                <a:gd name="T67" fmla="*/ 226 h 430"/>
                <a:gd name="T68" fmla="*/ 216 w 276"/>
                <a:gd name="T69" fmla="*/ 228 h 430"/>
                <a:gd name="T70" fmla="*/ 202 w 276"/>
                <a:gd name="T71" fmla="*/ 232 h 430"/>
                <a:gd name="T72" fmla="*/ 202 w 276"/>
                <a:gd name="T73" fmla="*/ 248 h 430"/>
                <a:gd name="T74" fmla="*/ 198 w 276"/>
                <a:gd name="T75" fmla="*/ 270 h 430"/>
                <a:gd name="T76" fmla="*/ 188 w 276"/>
                <a:gd name="T77" fmla="*/ 284 h 430"/>
                <a:gd name="T78" fmla="*/ 180 w 276"/>
                <a:gd name="T79" fmla="*/ 308 h 430"/>
                <a:gd name="T80" fmla="*/ 178 w 276"/>
                <a:gd name="T81" fmla="*/ 332 h 430"/>
                <a:gd name="T82" fmla="*/ 194 w 276"/>
                <a:gd name="T83" fmla="*/ 346 h 430"/>
                <a:gd name="T84" fmla="*/ 214 w 276"/>
                <a:gd name="T85" fmla="*/ 352 h 430"/>
                <a:gd name="T86" fmla="*/ 222 w 276"/>
                <a:gd name="T87" fmla="*/ 364 h 430"/>
                <a:gd name="T88" fmla="*/ 222 w 276"/>
                <a:gd name="T89" fmla="*/ 382 h 430"/>
                <a:gd name="T90" fmla="*/ 216 w 276"/>
                <a:gd name="T91" fmla="*/ 394 h 430"/>
                <a:gd name="T92" fmla="*/ 198 w 276"/>
                <a:gd name="T93" fmla="*/ 400 h 430"/>
                <a:gd name="T94" fmla="*/ 184 w 276"/>
                <a:gd name="T95" fmla="*/ 406 h 430"/>
                <a:gd name="T96" fmla="*/ 154 w 276"/>
                <a:gd name="T97" fmla="*/ 430 h 430"/>
                <a:gd name="T98" fmla="*/ 142 w 276"/>
                <a:gd name="T99" fmla="*/ 428 h 430"/>
                <a:gd name="T100" fmla="*/ 106 w 276"/>
                <a:gd name="T101" fmla="*/ 398 h 4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76"/>
                <a:gd name="T154" fmla="*/ 0 h 430"/>
                <a:gd name="T155" fmla="*/ 276 w 276"/>
                <a:gd name="T156" fmla="*/ 430 h 43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76" h="430">
                  <a:moveTo>
                    <a:pt x="106" y="398"/>
                  </a:moveTo>
                  <a:lnTo>
                    <a:pt x="106" y="398"/>
                  </a:lnTo>
                  <a:lnTo>
                    <a:pt x="98" y="364"/>
                  </a:lnTo>
                  <a:lnTo>
                    <a:pt x="96" y="340"/>
                  </a:lnTo>
                  <a:lnTo>
                    <a:pt x="92" y="318"/>
                  </a:lnTo>
                  <a:lnTo>
                    <a:pt x="86" y="280"/>
                  </a:lnTo>
                  <a:lnTo>
                    <a:pt x="68" y="258"/>
                  </a:lnTo>
                  <a:lnTo>
                    <a:pt x="52" y="240"/>
                  </a:lnTo>
                  <a:lnTo>
                    <a:pt x="36" y="226"/>
                  </a:lnTo>
                  <a:lnTo>
                    <a:pt x="26" y="214"/>
                  </a:lnTo>
                  <a:lnTo>
                    <a:pt x="0" y="200"/>
                  </a:lnTo>
                  <a:lnTo>
                    <a:pt x="4" y="196"/>
                  </a:lnTo>
                  <a:lnTo>
                    <a:pt x="10" y="192"/>
                  </a:lnTo>
                  <a:lnTo>
                    <a:pt x="28" y="186"/>
                  </a:lnTo>
                  <a:lnTo>
                    <a:pt x="68" y="180"/>
                  </a:lnTo>
                  <a:lnTo>
                    <a:pt x="78" y="170"/>
                  </a:lnTo>
                  <a:lnTo>
                    <a:pt x="84" y="166"/>
                  </a:lnTo>
                  <a:lnTo>
                    <a:pt x="94" y="162"/>
                  </a:lnTo>
                  <a:lnTo>
                    <a:pt x="112" y="160"/>
                  </a:lnTo>
                  <a:lnTo>
                    <a:pt x="130" y="138"/>
                  </a:lnTo>
                  <a:lnTo>
                    <a:pt x="128" y="98"/>
                  </a:lnTo>
                  <a:lnTo>
                    <a:pt x="158" y="42"/>
                  </a:lnTo>
                  <a:lnTo>
                    <a:pt x="162" y="12"/>
                  </a:lnTo>
                  <a:lnTo>
                    <a:pt x="170" y="10"/>
                  </a:lnTo>
                  <a:lnTo>
                    <a:pt x="176" y="8"/>
                  </a:lnTo>
                  <a:lnTo>
                    <a:pt x="190" y="2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2" y="2"/>
                  </a:lnTo>
                  <a:lnTo>
                    <a:pt x="220" y="6"/>
                  </a:lnTo>
                  <a:lnTo>
                    <a:pt x="226" y="22"/>
                  </a:lnTo>
                  <a:lnTo>
                    <a:pt x="218" y="40"/>
                  </a:lnTo>
                  <a:lnTo>
                    <a:pt x="212" y="58"/>
                  </a:lnTo>
                  <a:lnTo>
                    <a:pt x="198" y="74"/>
                  </a:lnTo>
                  <a:lnTo>
                    <a:pt x="196" y="82"/>
                  </a:lnTo>
                  <a:lnTo>
                    <a:pt x="192" y="90"/>
                  </a:lnTo>
                  <a:lnTo>
                    <a:pt x="192" y="108"/>
                  </a:lnTo>
                  <a:lnTo>
                    <a:pt x="194" y="132"/>
                  </a:lnTo>
                  <a:lnTo>
                    <a:pt x="232" y="138"/>
                  </a:lnTo>
                  <a:lnTo>
                    <a:pt x="238" y="146"/>
                  </a:lnTo>
                  <a:lnTo>
                    <a:pt x="248" y="154"/>
                  </a:lnTo>
                  <a:lnTo>
                    <a:pt x="260" y="164"/>
                  </a:lnTo>
                  <a:lnTo>
                    <a:pt x="268" y="168"/>
                  </a:lnTo>
                  <a:lnTo>
                    <a:pt x="276" y="170"/>
                  </a:lnTo>
                  <a:lnTo>
                    <a:pt x="274" y="176"/>
                  </a:lnTo>
                  <a:lnTo>
                    <a:pt x="270" y="184"/>
                  </a:lnTo>
                  <a:lnTo>
                    <a:pt x="264" y="192"/>
                  </a:lnTo>
                  <a:lnTo>
                    <a:pt x="258" y="198"/>
                  </a:lnTo>
                  <a:lnTo>
                    <a:pt x="252" y="206"/>
                  </a:lnTo>
                  <a:lnTo>
                    <a:pt x="244" y="214"/>
                  </a:lnTo>
                  <a:lnTo>
                    <a:pt x="228" y="226"/>
                  </a:lnTo>
                  <a:lnTo>
                    <a:pt x="216" y="228"/>
                  </a:lnTo>
                  <a:lnTo>
                    <a:pt x="206" y="228"/>
                  </a:lnTo>
                  <a:lnTo>
                    <a:pt x="202" y="232"/>
                  </a:lnTo>
                  <a:lnTo>
                    <a:pt x="200" y="236"/>
                  </a:lnTo>
                  <a:lnTo>
                    <a:pt x="202" y="248"/>
                  </a:lnTo>
                  <a:lnTo>
                    <a:pt x="200" y="258"/>
                  </a:lnTo>
                  <a:lnTo>
                    <a:pt x="198" y="270"/>
                  </a:lnTo>
                  <a:lnTo>
                    <a:pt x="188" y="284"/>
                  </a:lnTo>
                  <a:lnTo>
                    <a:pt x="182" y="296"/>
                  </a:lnTo>
                  <a:lnTo>
                    <a:pt x="180" y="308"/>
                  </a:lnTo>
                  <a:lnTo>
                    <a:pt x="178" y="332"/>
                  </a:lnTo>
                  <a:lnTo>
                    <a:pt x="194" y="346"/>
                  </a:lnTo>
                  <a:lnTo>
                    <a:pt x="202" y="348"/>
                  </a:lnTo>
                  <a:lnTo>
                    <a:pt x="214" y="352"/>
                  </a:lnTo>
                  <a:lnTo>
                    <a:pt x="218" y="358"/>
                  </a:lnTo>
                  <a:lnTo>
                    <a:pt x="222" y="364"/>
                  </a:lnTo>
                  <a:lnTo>
                    <a:pt x="224" y="372"/>
                  </a:lnTo>
                  <a:lnTo>
                    <a:pt x="222" y="382"/>
                  </a:lnTo>
                  <a:lnTo>
                    <a:pt x="216" y="394"/>
                  </a:lnTo>
                  <a:lnTo>
                    <a:pt x="198" y="400"/>
                  </a:lnTo>
                  <a:lnTo>
                    <a:pt x="184" y="406"/>
                  </a:lnTo>
                  <a:lnTo>
                    <a:pt x="160" y="426"/>
                  </a:lnTo>
                  <a:lnTo>
                    <a:pt x="154" y="430"/>
                  </a:lnTo>
                  <a:lnTo>
                    <a:pt x="148" y="430"/>
                  </a:lnTo>
                  <a:lnTo>
                    <a:pt x="142" y="428"/>
                  </a:lnTo>
                  <a:lnTo>
                    <a:pt x="134" y="422"/>
                  </a:lnTo>
                  <a:lnTo>
                    <a:pt x="106" y="398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74B0ABEE-077E-4AC7-9FC0-DD2B950A3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3670" y="2678232"/>
              <a:ext cx="514194" cy="687045"/>
            </a:xfrm>
            <a:custGeom>
              <a:avLst/>
              <a:gdLst>
                <a:gd name="T0" fmla="*/ 108 w 536"/>
                <a:gd name="T1" fmla="*/ 754 h 768"/>
                <a:gd name="T2" fmla="*/ 22 w 536"/>
                <a:gd name="T3" fmla="*/ 720 h 768"/>
                <a:gd name="T4" fmla="*/ 52 w 536"/>
                <a:gd name="T5" fmla="*/ 664 h 768"/>
                <a:gd name="T6" fmla="*/ 58 w 536"/>
                <a:gd name="T7" fmla="*/ 572 h 768"/>
                <a:gd name="T8" fmla="*/ 6 w 536"/>
                <a:gd name="T9" fmla="*/ 508 h 768"/>
                <a:gd name="T10" fmla="*/ 32 w 536"/>
                <a:gd name="T11" fmla="*/ 458 h 768"/>
                <a:gd name="T12" fmla="*/ 78 w 536"/>
                <a:gd name="T13" fmla="*/ 412 h 768"/>
                <a:gd name="T14" fmla="*/ 40 w 536"/>
                <a:gd name="T15" fmla="*/ 334 h 768"/>
                <a:gd name="T16" fmla="*/ 18 w 536"/>
                <a:gd name="T17" fmla="*/ 316 h 768"/>
                <a:gd name="T18" fmla="*/ 46 w 536"/>
                <a:gd name="T19" fmla="*/ 282 h 768"/>
                <a:gd name="T20" fmla="*/ 24 w 536"/>
                <a:gd name="T21" fmla="*/ 236 h 768"/>
                <a:gd name="T22" fmla="*/ 0 w 536"/>
                <a:gd name="T23" fmla="*/ 164 h 768"/>
                <a:gd name="T24" fmla="*/ 28 w 536"/>
                <a:gd name="T25" fmla="*/ 142 h 768"/>
                <a:gd name="T26" fmla="*/ 44 w 536"/>
                <a:gd name="T27" fmla="*/ 84 h 768"/>
                <a:gd name="T28" fmla="*/ 70 w 536"/>
                <a:gd name="T29" fmla="*/ 88 h 768"/>
                <a:gd name="T30" fmla="*/ 72 w 536"/>
                <a:gd name="T31" fmla="*/ 118 h 768"/>
                <a:gd name="T32" fmla="*/ 82 w 536"/>
                <a:gd name="T33" fmla="*/ 150 h 768"/>
                <a:gd name="T34" fmla="*/ 124 w 536"/>
                <a:gd name="T35" fmla="*/ 154 h 768"/>
                <a:gd name="T36" fmla="*/ 136 w 536"/>
                <a:gd name="T37" fmla="*/ 134 h 768"/>
                <a:gd name="T38" fmla="*/ 180 w 536"/>
                <a:gd name="T39" fmla="*/ 106 h 768"/>
                <a:gd name="T40" fmla="*/ 252 w 536"/>
                <a:gd name="T41" fmla="*/ 92 h 768"/>
                <a:gd name="T42" fmla="*/ 266 w 536"/>
                <a:gd name="T43" fmla="*/ 22 h 768"/>
                <a:gd name="T44" fmla="*/ 310 w 536"/>
                <a:gd name="T45" fmla="*/ 0 h 768"/>
                <a:gd name="T46" fmla="*/ 332 w 536"/>
                <a:gd name="T47" fmla="*/ 40 h 768"/>
                <a:gd name="T48" fmla="*/ 378 w 536"/>
                <a:gd name="T49" fmla="*/ 128 h 768"/>
                <a:gd name="T50" fmla="*/ 424 w 536"/>
                <a:gd name="T51" fmla="*/ 138 h 768"/>
                <a:gd name="T52" fmla="*/ 444 w 536"/>
                <a:gd name="T53" fmla="*/ 152 h 768"/>
                <a:gd name="T54" fmla="*/ 430 w 536"/>
                <a:gd name="T55" fmla="*/ 188 h 768"/>
                <a:gd name="T56" fmla="*/ 448 w 536"/>
                <a:gd name="T57" fmla="*/ 210 h 768"/>
                <a:gd name="T58" fmla="*/ 520 w 536"/>
                <a:gd name="T59" fmla="*/ 250 h 768"/>
                <a:gd name="T60" fmla="*/ 488 w 536"/>
                <a:gd name="T61" fmla="*/ 330 h 768"/>
                <a:gd name="T62" fmla="*/ 450 w 536"/>
                <a:gd name="T63" fmla="*/ 370 h 768"/>
                <a:gd name="T64" fmla="*/ 398 w 536"/>
                <a:gd name="T65" fmla="*/ 384 h 768"/>
                <a:gd name="T66" fmla="*/ 350 w 536"/>
                <a:gd name="T67" fmla="*/ 340 h 768"/>
                <a:gd name="T68" fmla="*/ 344 w 536"/>
                <a:gd name="T69" fmla="*/ 288 h 768"/>
                <a:gd name="T70" fmla="*/ 310 w 536"/>
                <a:gd name="T71" fmla="*/ 252 h 768"/>
                <a:gd name="T72" fmla="*/ 294 w 536"/>
                <a:gd name="T73" fmla="*/ 200 h 768"/>
                <a:gd name="T74" fmla="*/ 258 w 536"/>
                <a:gd name="T75" fmla="*/ 184 h 768"/>
                <a:gd name="T76" fmla="*/ 226 w 536"/>
                <a:gd name="T77" fmla="*/ 190 h 768"/>
                <a:gd name="T78" fmla="*/ 194 w 536"/>
                <a:gd name="T79" fmla="*/ 228 h 768"/>
                <a:gd name="T80" fmla="*/ 178 w 536"/>
                <a:gd name="T81" fmla="*/ 266 h 768"/>
                <a:gd name="T82" fmla="*/ 172 w 536"/>
                <a:gd name="T83" fmla="*/ 298 h 768"/>
                <a:gd name="T84" fmla="*/ 142 w 536"/>
                <a:gd name="T85" fmla="*/ 314 h 768"/>
                <a:gd name="T86" fmla="*/ 142 w 536"/>
                <a:gd name="T87" fmla="*/ 360 h 768"/>
                <a:gd name="T88" fmla="*/ 222 w 536"/>
                <a:gd name="T89" fmla="*/ 346 h 768"/>
                <a:gd name="T90" fmla="*/ 252 w 536"/>
                <a:gd name="T91" fmla="*/ 342 h 768"/>
                <a:gd name="T92" fmla="*/ 274 w 536"/>
                <a:gd name="T93" fmla="*/ 360 h 768"/>
                <a:gd name="T94" fmla="*/ 300 w 536"/>
                <a:gd name="T95" fmla="*/ 436 h 768"/>
                <a:gd name="T96" fmla="*/ 352 w 536"/>
                <a:gd name="T97" fmla="*/ 468 h 768"/>
                <a:gd name="T98" fmla="*/ 354 w 536"/>
                <a:gd name="T99" fmla="*/ 512 h 768"/>
                <a:gd name="T100" fmla="*/ 328 w 536"/>
                <a:gd name="T101" fmla="*/ 540 h 768"/>
                <a:gd name="T102" fmla="*/ 266 w 536"/>
                <a:gd name="T103" fmla="*/ 582 h 768"/>
                <a:gd name="T104" fmla="*/ 202 w 536"/>
                <a:gd name="T105" fmla="*/ 650 h 768"/>
                <a:gd name="T106" fmla="*/ 180 w 536"/>
                <a:gd name="T107" fmla="*/ 730 h 76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36"/>
                <a:gd name="T163" fmla="*/ 0 h 768"/>
                <a:gd name="T164" fmla="*/ 536 w 536"/>
                <a:gd name="T165" fmla="*/ 768 h 76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36" h="768">
                  <a:moveTo>
                    <a:pt x="192" y="768"/>
                  </a:moveTo>
                  <a:lnTo>
                    <a:pt x="192" y="768"/>
                  </a:lnTo>
                  <a:lnTo>
                    <a:pt x="178" y="754"/>
                  </a:lnTo>
                  <a:lnTo>
                    <a:pt x="108" y="754"/>
                  </a:lnTo>
                  <a:lnTo>
                    <a:pt x="44" y="740"/>
                  </a:lnTo>
                  <a:lnTo>
                    <a:pt x="32" y="730"/>
                  </a:lnTo>
                  <a:lnTo>
                    <a:pt x="22" y="720"/>
                  </a:lnTo>
                  <a:lnTo>
                    <a:pt x="16" y="712"/>
                  </a:lnTo>
                  <a:lnTo>
                    <a:pt x="14" y="708"/>
                  </a:lnTo>
                  <a:lnTo>
                    <a:pt x="52" y="664"/>
                  </a:lnTo>
                  <a:lnTo>
                    <a:pt x="62" y="630"/>
                  </a:lnTo>
                  <a:lnTo>
                    <a:pt x="66" y="608"/>
                  </a:lnTo>
                  <a:lnTo>
                    <a:pt x="64" y="588"/>
                  </a:lnTo>
                  <a:lnTo>
                    <a:pt x="58" y="572"/>
                  </a:lnTo>
                  <a:lnTo>
                    <a:pt x="50" y="558"/>
                  </a:lnTo>
                  <a:lnTo>
                    <a:pt x="42" y="544"/>
                  </a:lnTo>
                  <a:lnTo>
                    <a:pt x="30" y="532"/>
                  </a:lnTo>
                  <a:lnTo>
                    <a:pt x="6" y="508"/>
                  </a:lnTo>
                  <a:lnTo>
                    <a:pt x="6" y="494"/>
                  </a:lnTo>
                  <a:lnTo>
                    <a:pt x="10" y="482"/>
                  </a:lnTo>
                  <a:lnTo>
                    <a:pt x="16" y="474"/>
                  </a:lnTo>
                  <a:lnTo>
                    <a:pt x="22" y="464"/>
                  </a:lnTo>
                  <a:lnTo>
                    <a:pt x="32" y="458"/>
                  </a:lnTo>
                  <a:lnTo>
                    <a:pt x="40" y="450"/>
                  </a:lnTo>
                  <a:lnTo>
                    <a:pt x="62" y="438"/>
                  </a:lnTo>
                  <a:lnTo>
                    <a:pt x="78" y="412"/>
                  </a:lnTo>
                  <a:lnTo>
                    <a:pt x="78" y="382"/>
                  </a:lnTo>
                  <a:lnTo>
                    <a:pt x="64" y="362"/>
                  </a:lnTo>
                  <a:lnTo>
                    <a:pt x="52" y="346"/>
                  </a:lnTo>
                  <a:lnTo>
                    <a:pt x="40" y="334"/>
                  </a:lnTo>
                  <a:lnTo>
                    <a:pt x="26" y="322"/>
                  </a:lnTo>
                  <a:lnTo>
                    <a:pt x="18" y="320"/>
                  </a:lnTo>
                  <a:lnTo>
                    <a:pt x="18" y="316"/>
                  </a:lnTo>
                  <a:lnTo>
                    <a:pt x="38" y="300"/>
                  </a:lnTo>
                  <a:lnTo>
                    <a:pt x="44" y="288"/>
                  </a:lnTo>
                  <a:lnTo>
                    <a:pt x="46" y="282"/>
                  </a:lnTo>
                  <a:lnTo>
                    <a:pt x="48" y="276"/>
                  </a:lnTo>
                  <a:lnTo>
                    <a:pt x="24" y="256"/>
                  </a:lnTo>
                  <a:lnTo>
                    <a:pt x="24" y="236"/>
                  </a:lnTo>
                  <a:lnTo>
                    <a:pt x="10" y="220"/>
                  </a:lnTo>
                  <a:lnTo>
                    <a:pt x="0" y="208"/>
                  </a:lnTo>
                  <a:lnTo>
                    <a:pt x="0" y="164"/>
                  </a:lnTo>
                  <a:lnTo>
                    <a:pt x="16" y="146"/>
                  </a:lnTo>
                  <a:lnTo>
                    <a:pt x="22" y="144"/>
                  </a:lnTo>
                  <a:lnTo>
                    <a:pt x="28" y="142"/>
                  </a:lnTo>
                  <a:lnTo>
                    <a:pt x="34" y="140"/>
                  </a:lnTo>
                  <a:lnTo>
                    <a:pt x="34" y="94"/>
                  </a:lnTo>
                  <a:lnTo>
                    <a:pt x="44" y="84"/>
                  </a:lnTo>
                  <a:lnTo>
                    <a:pt x="50" y="80"/>
                  </a:lnTo>
                  <a:lnTo>
                    <a:pt x="58" y="78"/>
                  </a:lnTo>
                  <a:lnTo>
                    <a:pt x="64" y="82"/>
                  </a:lnTo>
                  <a:lnTo>
                    <a:pt x="70" y="88"/>
                  </a:lnTo>
                  <a:lnTo>
                    <a:pt x="76" y="98"/>
                  </a:lnTo>
                  <a:lnTo>
                    <a:pt x="78" y="104"/>
                  </a:lnTo>
                  <a:lnTo>
                    <a:pt x="80" y="112"/>
                  </a:lnTo>
                  <a:lnTo>
                    <a:pt x="72" y="118"/>
                  </a:lnTo>
                  <a:lnTo>
                    <a:pt x="68" y="124"/>
                  </a:lnTo>
                  <a:lnTo>
                    <a:pt x="68" y="130"/>
                  </a:lnTo>
                  <a:lnTo>
                    <a:pt x="70" y="136"/>
                  </a:lnTo>
                  <a:lnTo>
                    <a:pt x="76" y="142"/>
                  </a:lnTo>
                  <a:lnTo>
                    <a:pt x="82" y="150"/>
                  </a:lnTo>
                  <a:lnTo>
                    <a:pt x="98" y="164"/>
                  </a:lnTo>
                  <a:lnTo>
                    <a:pt x="108" y="164"/>
                  </a:lnTo>
                  <a:lnTo>
                    <a:pt x="124" y="154"/>
                  </a:lnTo>
                  <a:lnTo>
                    <a:pt x="124" y="148"/>
                  </a:lnTo>
                  <a:lnTo>
                    <a:pt x="128" y="142"/>
                  </a:lnTo>
                  <a:lnTo>
                    <a:pt x="132" y="138"/>
                  </a:lnTo>
                  <a:lnTo>
                    <a:pt x="136" y="134"/>
                  </a:lnTo>
                  <a:lnTo>
                    <a:pt x="148" y="126"/>
                  </a:lnTo>
                  <a:lnTo>
                    <a:pt x="162" y="120"/>
                  </a:lnTo>
                  <a:lnTo>
                    <a:pt x="170" y="110"/>
                  </a:lnTo>
                  <a:lnTo>
                    <a:pt x="180" y="106"/>
                  </a:lnTo>
                  <a:lnTo>
                    <a:pt x="190" y="104"/>
                  </a:lnTo>
                  <a:lnTo>
                    <a:pt x="202" y="102"/>
                  </a:lnTo>
                  <a:lnTo>
                    <a:pt x="228" y="100"/>
                  </a:lnTo>
                  <a:lnTo>
                    <a:pt x="240" y="98"/>
                  </a:lnTo>
                  <a:lnTo>
                    <a:pt x="252" y="92"/>
                  </a:lnTo>
                  <a:lnTo>
                    <a:pt x="250" y="40"/>
                  </a:lnTo>
                  <a:lnTo>
                    <a:pt x="258" y="30"/>
                  </a:lnTo>
                  <a:lnTo>
                    <a:pt x="266" y="22"/>
                  </a:lnTo>
                  <a:lnTo>
                    <a:pt x="288" y="8"/>
                  </a:lnTo>
                  <a:lnTo>
                    <a:pt x="296" y="2"/>
                  </a:lnTo>
                  <a:lnTo>
                    <a:pt x="304" y="0"/>
                  </a:lnTo>
                  <a:lnTo>
                    <a:pt x="310" y="0"/>
                  </a:lnTo>
                  <a:lnTo>
                    <a:pt x="314" y="4"/>
                  </a:lnTo>
                  <a:lnTo>
                    <a:pt x="318" y="10"/>
                  </a:lnTo>
                  <a:lnTo>
                    <a:pt x="322" y="18"/>
                  </a:lnTo>
                  <a:lnTo>
                    <a:pt x="332" y="40"/>
                  </a:lnTo>
                  <a:lnTo>
                    <a:pt x="370" y="100"/>
                  </a:lnTo>
                  <a:lnTo>
                    <a:pt x="372" y="112"/>
                  </a:lnTo>
                  <a:lnTo>
                    <a:pt x="374" y="122"/>
                  </a:lnTo>
                  <a:lnTo>
                    <a:pt x="378" y="128"/>
                  </a:lnTo>
                  <a:lnTo>
                    <a:pt x="382" y="132"/>
                  </a:lnTo>
                  <a:lnTo>
                    <a:pt x="388" y="136"/>
                  </a:lnTo>
                  <a:lnTo>
                    <a:pt x="398" y="140"/>
                  </a:lnTo>
                  <a:lnTo>
                    <a:pt x="424" y="138"/>
                  </a:lnTo>
                  <a:lnTo>
                    <a:pt x="442" y="138"/>
                  </a:lnTo>
                  <a:lnTo>
                    <a:pt x="458" y="140"/>
                  </a:lnTo>
                  <a:lnTo>
                    <a:pt x="450" y="146"/>
                  </a:lnTo>
                  <a:lnTo>
                    <a:pt x="444" y="152"/>
                  </a:lnTo>
                  <a:lnTo>
                    <a:pt x="436" y="158"/>
                  </a:lnTo>
                  <a:lnTo>
                    <a:pt x="430" y="166"/>
                  </a:lnTo>
                  <a:lnTo>
                    <a:pt x="430" y="178"/>
                  </a:lnTo>
                  <a:lnTo>
                    <a:pt x="430" y="188"/>
                  </a:lnTo>
                  <a:lnTo>
                    <a:pt x="432" y="192"/>
                  </a:lnTo>
                  <a:lnTo>
                    <a:pt x="436" y="198"/>
                  </a:lnTo>
                  <a:lnTo>
                    <a:pt x="440" y="204"/>
                  </a:lnTo>
                  <a:lnTo>
                    <a:pt x="448" y="210"/>
                  </a:lnTo>
                  <a:lnTo>
                    <a:pt x="458" y="212"/>
                  </a:lnTo>
                  <a:lnTo>
                    <a:pt x="466" y="216"/>
                  </a:lnTo>
                  <a:lnTo>
                    <a:pt x="482" y="226"/>
                  </a:lnTo>
                  <a:lnTo>
                    <a:pt x="500" y="238"/>
                  </a:lnTo>
                  <a:lnTo>
                    <a:pt x="520" y="250"/>
                  </a:lnTo>
                  <a:lnTo>
                    <a:pt x="536" y="264"/>
                  </a:lnTo>
                  <a:lnTo>
                    <a:pt x="488" y="330"/>
                  </a:lnTo>
                  <a:lnTo>
                    <a:pt x="486" y="336"/>
                  </a:lnTo>
                  <a:lnTo>
                    <a:pt x="482" y="344"/>
                  </a:lnTo>
                  <a:lnTo>
                    <a:pt x="476" y="352"/>
                  </a:lnTo>
                  <a:lnTo>
                    <a:pt x="468" y="358"/>
                  </a:lnTo>
                  <a:lnTo>
                    <a:pt x="450" y="370"/>
                  </a:lnTo>
                  <a:lnTo>
                    <a:pt x="436" y="376"/>
                  </a:lnTo>
                  <a:lnTo>
                    <a:pt x="416" y="380"/>
                  </a:lnTo>
                  <a:lnTo>
                    <a:pt x="398" y="384"/>
                  </a:lnTo>
                  <a:lnTo>
                    <a:pt x="382" y="372"/>
                  </a:lnTo>
                  <a:lnTo>
                    <a:pt x="370" y="360"/>
                  </a:lnTo>
                  <a:lnTo>
                    <a:pt x="360" y="348"/>
                  </a:lnTo>
                  <a:lnTo>
                    <a:pt x="350" y="340"/>
                  </a:lnTo>
                  <a:lnTo>
                    <a:pt x="346" y="332"/>
                  </a:lnTo>
                  <a:lnTo>
                    <a:pt x="346" y="324"/>
                  </a:lnTo>
                  <a:lnTo>
                    <a:pt x="346" y="308"/>
                  </a:lnTo>
                  <a:lnTo>
                    <a:pt x="344" y="294"/>
                  </a:lnTo>
                  <a:lnTo>
                    <a:pt x="344" y="288"/>
                  </a:lnTo>
                  <a:lnTo>
                    <a:pt x="342" y="284"/>
                  </a:lnTo>
                  <a:lnTo>
                    <a:pt x="310" y="272"/>
                  </a:lnTo>
                  <a:lnTo>
                    <a:pt x="310" y="252"/>
                  </a:lnTo>
                  <a:lnTo>
                    <a:pt x="312" y="232"/>
                  </a:lnTo>
                  <a:lnTo>
                    <a:pt x="314" y="214"/>
                  </a:lnTo>
                  <a:lnTo>
                    <a:pt x="314" y="202"/>
                  </a:lnTo>
                  <a:lnTo>
                    <a:pt x="294" y="200"/>
                  </a:lnTo>
                  <a:lnTo>
                    <a:pt x="278" y="198"/>
                  </a:lnTo>
                  <a:lnTo>
                    <a:pt x="270" y="196"/>
                  </a:lnTo>
                  <a:lnTo>
                    <a:pt x="264" y="192"/>
                  </a:lnTo>
                  <a:lnTo>
                    <a:pt x="260" y="188"/>
                  </a:lnTo>
                  <a:lnTo>
                    <a:pt x="258" y="184"/>
                  </a:lnTo>
                  <a:lnTo>
                    <a:pt x="238" y="184"/>
                  </a:lnTo>
                  <a:lnTo>
                    <a:pt x="232" y="184"/>
                  </a:lnTo>
                  <a:lnTo>
                    <a:pt x="228" y="186"/>
                  </a:lnTo>
                  <a:lnTo>
                    <a:pt x="226" y="190"/>
                  </a:lnTo>
                  <a:lnTo>
                    <a:pt x="224" y="196"/>
                  </a:lnTo>
                  <a:lnTo>
                    <a:pt x="220" y="214"/>
                  </a:lnTo>
                  <a:lnTo>
                    <a:pt x="206" y="220"/>
                  </a:lnTo>
                  <a:lnTo>
                    <a:pt x="194" y="228"/>
                  </a:lnTo>
                  <a:lnTo>
                    <a:pt x="172" y="244"/>
                  </a:lnTo>
                  <a:lnTo>
                    <a:pt x="172" y="250"/>
                  </a:lnTo>
                  <a:lnTo>
                    <a:pt x="174" y="258"/>
                  </a:lnTo>
                  <a:lnTo>
                    <a:pt x="178" y="266"/>
                  </a:lnTo>
                  <a:lnTo>
                    <a:pt x="184" y="278"/>
                  </a:lnTo>
                  <a:lnTo>
                    <a:pt x="182" y="286"/>
                  </a:lnTo>
                  <a:lnTo>
                    <a:pt x="176" y="292"/>
                  </a:lnTo>
                  <a:lnTo>
                    <a:pt x="172" y="298"/>
                  </a:lnTo>
                  <a:lnTo>
                    <a:pt x="164" y="300"/>
                  </a:lnTo>
                  <a:lnTo>
                    <a:pt x="152" y="306"/>
                  </a:lnTo>
                  <a:lnTo>
                    <a:pt x="146" y="310"/>
                  </a:lnTo>
                  <a:lnTo>
                    <a:pt x="142" y="314"/>
                  </a:lnTo>
                  <a:lnTo>
                    <a:pt x="142" y="326"/>
                  </a:lnTo>
                  <a:lnTo>
                    <a:pt x="140" y="338"/>
                  </a:lnTo>
                  <a:lnTo>
                    <a:pt x="138" y="350"/>
                  </a:lnTo>
                  <a:lnTo>
                    <a:pt x="140" y="356"/>
                  </a:lnTo>
                  <a:lnTo>
                    <a:pt x="142" y="360"/>
                  </a:lnTo>
                  <a:lnTo>
                    <a:pt x="206" y="360"/>
                  </a:lnTo>
                  <a:lnTo>
                    <a:pt x="214" y="352"/>
                  </a:lnTo>
                  <a:lnTo>
                    <a:pt x="222" y="346"/>
                  </a:lnTo>
                  <a:lnTo>
                    <a:pt x="228" y="342"/>
                  </a:lnTo>
                  <a:lnTo>
                    <a:pt x="234" y="342"/>
                  </a:lnTo>
                  <a:lnTo>
                    <a:pt x="242" y="340"/>
                  </a:lnTo>
                  <a:lnTo>
                    <a:pt x="252" y="342"/>
                  </a:lnTo>
                  <a:lnTo>
                    <a:pt x="256" y="348"/>
                  </a:lnTo>
                  <a:lnTo>
                    <a:pt x="260" y="350"/>
                  </a:lnTo>
                  <a:lnTo>
                    <a:pt x="266" y="356"/>
                  </a:lnTo>
                  <a:lnTo>
                    <a:pt x="274" y="360"/>
                  </a:lnTo>
                  <a:lnTo>
                    <a:pt x="282" y="378"/>
                  </a:lnTo>
                  <a:lnTo>
                    <a:pt x="290" y="422"/>
                  </a:lnTo>
                  <a:lnTo>
                    <a:pt x="300" y="436"/>
                  </a:lnTo>
                  <a:lnTo>
                    <a:pt x="314" y="448"/>
                  </a:lnTo>
                  <a:lnTo>
                    <a:pt x="330" y="460"/>
                  </a:lnTo>
                  <a:lnTo>
                    <a:pt x="340" y="464"/>
                  </a:lnTo>
                  <a:lnTo>
                    <a:pt x="352" y="468"/>
                  </a:lnTo>
                  <a:lnTo>
                    <a:pt x="372" y="502"/>
                  </a:lnTo>
                  <a:lnTo>
                    <a:pt x="368" y="502"/>
                  </a:lnTo>
                  <a:lnTo>
                    <a:pt x="362" y="504"/>
                  </a:lnTo>
                  <a:lnTo>
                    <a:pt x="354" y="512"/>
                  </a:lnTo>
                  <a:lnTo>
                    <a:pt x="346" y="520"/>
                  </a:lnTo>
                  <a:lnTo>
                    <a:pt x="340" y="526"/>
                  </a:lnTo>
                  <a:lnTo>
                    <a:pt x="336" y="534"/>
                  </a:lnTo>
                  <a:lnTo>
                    <a:pt x="328" y="540"/>
                  </a:lnTo>
                  <a:lnTo>
                    <a:pt x="312" y="554"/>
                  </a:lnTo>
                  <a:lnTo>
                    <a:pt x="296" y="564"/>
                  </a:lnTo>
                  <a:lnTo>
                    <a:pt x="280" y="570"/>
                  </a:lnTo>
                  <a:lnTo>
                    <a:pt x="266" y="582"/>
                  </a:lnTo>
                  <a:lnTo>
                    <a:pt x="254" y="592"/>
                  </a:lnTo>
                  <a:lnTo>
                    <a:pt x="244" y="606"/>
                  </a:lnTo>
                  <a:lnTo>
                    <a:pt x="234" y="620"/>
                  </a:lnTo>
                  <a:lnTo>
                    <a:pt x="202" y="650"/>
                  </a:lnTo>
                  <a:lnTo>
                    <a:pt x="190" y="662"/>
                  </a:lnTo>
                  <a:lnTo>
                    <a:pt x="182" y="676"/>
                  </a:lnTo>
                  <a:lnTo>
                    <a:pt x="176" y="690"/>
                  </a:lnTo>
                  <a:lnTo>
                    <a:pt x="176" y="708"/>
                  </a:lnTo>
                  <a:lnTo>
                    <a:pt x="180" y="730"/>
                  </a:lnTo>
                  <a:lnTo>
                    <a:pt x="190" y="756"/>
                  </a:lnTo>
                  <a:lnTo>
                    <a:pt x="192" y="768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5A297BF0-6F82-40F5-B519-8AE47348A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6954" y="1588620"/>
              <a:ext cx="2093230" cy="1671096"/>
            </a:xfrm>
            <a:custGeom>
              <a:avLst/>
              <a:gdLst>
                <a:gd name="T0" fmla="*/ 538 w 2182"/>
                <a:gd name="T1" fmla="*/ 1714 h 1868"/>
                <a:gd name="T2" fmla="*/ 526 w 2182"/>
                <a:gd name="T3" fmla="*/ 1632 h 1868"/>
                <a:gd name="T4" fmla="*/ 362 w 2182"/>
                <a:gd name="T5" fmla="*/ 1664 h 1868"/>
                <a:gd name="T6" fmla="*/ 286 w 2182"/>
                <a:gd name="T7" fmla="*/ 1690 h 1868"/>
                <a:gd name="T8" fmla="*/ 168 w 2182"/>
                <a:gd name="T9" fmla="*/ 1576 h 1868"/>
                <a:gd name="T10" fmla="*/ 220 w 2182"/>
                <a:gd name="T11" fmla="*/ 1468 h 1868"/>
                <a:gd name="T12" fmla="*/ 66 w 2182"/>
                <a:gd name="T13" fmla="*/ 1450 h 1868"/>
                <a:gd name="T14" fmla="*/ 20 w 2182"/>
                <a:gd name="T15" fmla="*/ 1304 h 1868"/>
                <a:gd name="T16" fmla="*/ 400 w 2182"/>
                <a:gd name="T17" fmla="*/ 1336 h 1868"/>
                <a:gd name="T18" fmla="*/ 594 w 2182"/>
                <a:gd name="T19" fmla="*/ 1418 h 1868"/>
                <a:gd name="T20" fmla="*/ 724 w 2182"/>
                <a:gd name="T21" fmla="*/ 1354 h 1868"/>
                <a:gd name="T22" fmla="*/ 828 w 2182"/>
                <a:gd name="T23" fmla="*/ 1308 h 1868"/>
                <a:gd name="T24" fmla="*/ 1006 w 2182"/>
                <a:gd name="T25" fmla="*/ 1300 h 1868"/>
                <a:gd name="T26" fmla="*/ 1170 w 2182"/>
                <a:gd name="T27" fmla="*/ 1170 h 1868"/>
                <a:gd name="T28" fmla="*/ 1178 w 2182"/>
                <a:gd name="T29" fmla="*/ 1032 h 1868"/>
                <a:gd name="T30" fmla="*/ 1260 w 2182"/>
                <a:gd name="T31" fmla="*/ 1006 h 1868"/>
                <a:gd name="T32" fmla="*/ 1410 w 2182"/>
                <a:gd name="T33" fmla="*/ 924 h 1868"/>
                <a:gd name="T34" fmla="*/ 1524 w 2182"/>
                <a:gd name="T35" fmla="*/ 876 h 1868"/>
                <a:gd name="T36" fmla="*/ 1632 w 2182"/>
                <a:gd name="T37" fmla="*/ 776 h 1868"/>
                <a:gd name="T38" fmla="*/ 1798 w 2182"/>
                <a:gd name="T39" fmla="*/ 740 h 1868"/>
                <a:gd name="T40" fmla="*/ 1712 w 2182"/>
                <a:gd name="T41" fmla="*/ 614 h 1868"/>
                <a:gd name="T42" fmla="*/ 1586 w 2182"/>
                <a:gd name="T43" fmla="*/ 646 h 1868"/>
                <a:gd name="T44" fmla="*/ 1456 w 2182"/>
                <a:gd name="T45" fmla="*/ 650 h 1868"/>
                <a:gd name="T46" fmla="*/ 1480 w 2182"/>
                <a:gd name="T47" fmla="*/ 512 h 1868"/>
                <a:gd name="T48" fmla="*/ 1602 w 2182"/>
                <a:gd name="T49" fmla="*/ 428 h 1868"/>
                <a:gd name="T50" fmla="*/ 1698 w 2182"/>
                <a:gd name="T51" fmla="*/ 250 h 1868"/>
                <a:gd name="T52" fmla="*/ 1738 w 2182"/>
                <a:gd name="T53" fmla="*/ 108 h 1868"/>
                <a:gd name="T54" fmla="*/ 1736 w 2182"/>
                <a:gd name="T55" fmla="*/ 20 h 1868"/>
                <a:gd name="T56" fmla="*/ 1800 w 2182"/>
                <a:gd name="T57" fmla="*/ 42 h 1868"/>
                <a:gd name="T58" fmla="*/ 1848 w 2182"/>
                <a:gd name="T59" fmla="*/ 80 h 1868"/>
                <a:gd name="T60" fmla="*/ 1926 w 2182"/>
                <a:gd name="T61" fmla="*/ 178 h 1868"/>
                <a:gd name="T62" fmla="*/ 2052 w 2182"/>
                <a:gd name="T63" fmla="*/ 152 h 1868"/>
                <a:gd name="T64" fmla="*/ 2136 w 2182"/>
                <a:gd name="T65" fmla="*/ 246 h 1868"/>
                <a:gd name="T66" fmla="*/ 2136 w 2182"/>
                <a:gd name="T67" fmla="*/ 440 h 1868"/>
                <a:gd name="T68" fmla="*/ 2118 w 2182"/>
                <a:gd name="T69" fmla="*/ 476 h 1868"/>
                <a:gd name="T70" fmla="*/ 2064 w 2182"/>
                <a:gd name="T71" fmla="*/ 514 h 1868"/>
                <a:gd name="T72" fmla="*/ 2020 w 2182"/>
                <a:gd name="T73" fmla="*/ 674 h 1868"/>
                <a:gd name="T74" fmla="*/ 2068 w 2182"/>
                <a:gd name="T75" fmla="*/ 716 h 1868"/>
                <a:gd name="T76" fmla="*/ 2026 w 2182"/>
                <a:gd name="T77" fmla="*/ 796 h 1868"/>
                <a:gd name="T78" fmla="*/ 1968 w 2182"/>
                <a:gd name="T79" fmla="*/ 828 h 1868"/>
                <a:gd name="T80" fmla="*/ 2054 w 2182"/>
                <a:gd name="T81" fmla="*/ 986 h 1868"/>
                <a:gd name="T82" fmla="*/ 2154 w 2182"/>
                <a:gd name="T83" fmla="*/ 1034 h 1868"/>
                <a:gd name="T84" fmla="*/ 2156 w 2182"/>
                <a:gd name="T85" fmla="*/ 1130 h 1868"/>
                <a:gd name="T86" fmla="*/ 2054 w 2182"/>
                <a:gd name="T87" fmla="*/ 1170 h 1868"/>
                <a:gd name="T88" fmla="*/ 1920 w 2182"/>
                <a:gd name="T89" fmla="*/ 1272 h 1868"/>
                <a:gd name="T90" fmla="*/ 1850 w 2182"/>
                <a:gd name="T91" fmla="*/ 1260 h 1868"/>
                <a:gd name="T92" fmla="*/ 1786 w 2182"/>
                <a:gd name="T93" fmla="*/ 1338 h 1868"/>
                <a:gd name="T94" fmla="*/ 1696 w 2182"/>
                <a:gd name="T95" fmla="*/ 1206 h 1868"/>
                <a:gd name="T96" fmla="*/ 1524 w 2182"/>
                <a:gd name="T97" fmla="*/ 1346 h 1868"/>
                <a:gd name="T98" fmla="*/ 1494 w 2182"/>
                <a:gd name="T99" fmla="*/ 1334 h 1868"/>
                <a:gd name="T100" fmla="*/ 1424 w 2182"/>
                <a:gd name="T101" fmla="*/ 1310 h 1868"/>
                <a:gd name="T102" fmla="*/ 1392 w 2182"/>
                <a:gd name="T103" fmla="*/ 1430 h 1868"/>
                <a:gd name="T104" fmla="*/ 1288 w 2182"/>
                <a:gd name="T105" fmla="*/ 1520 h 1868"/>
                <a:gd name="T106" fmla="*/ 1140 w 2182"/>
                <a:gd name="T107" fmla="*/ 1612 h 1868"/>
                <a:gd name="T108" fmla="*/ 1076 w 2182"/>
                <a:gd name="T109" fmla="*/ 1650 h 1868"/>
                <a:gd name="T110" fmla="*/ 988 w 2182"/>
                <a:gd name="T111" fmla="*/ 1790 h 1868"/>
                <a:gd name="T112" fmla="*/ 838 w 2182"/>
                <a:gd name="T113" fmla="*/ 1810 h 1868"/>
                <a:gd name="T114" fmla="*/ 814 w 2182"/>
                <a:gd name="T115" fmla="*/ 1666 h 1868"/>
                <a:gd name="T116" fmla="*/ 732 w 2182"/>
                <a:gd name="T117" fmla="*/ 1678 h 1868"/>
                <a:gd name="T118" fmla="*/ 662 w 2182"/>
                <a:gd name="T119" fmla="*/ 1816 h 186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182"/>
                <a:gd name="T181" fmla="*/ 0 h 1868"/>
                <a:gd name="T182" fmla="*/ 2182 w 2182"/>
                <a:gd name="T183" fmla="*/ 1868 h 186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182" h="1868">
                  <a:moveTo>
                    <a:pt x="556" y="1868"/>
                  </a:moveTo>
                  <a:lnTo>
                    <a:pt x="556" y="1868"/>
                  </a:lnTo>
                  <a:lnTo>
                    <a:pt x="518" y="1832"/>
                  </a:lnTo>
                  <a:lnTo>
                    <a:pt x="498" y="1792"/>
                  </a:lnTo>
                  <a:lnTo>
                    <a:pt x="500" y="1764"/>
                  </a:lnTo>
                  <a:lnTo>
                    <a:pt x="502" y="1754"/>
                  </a:lnTo>
                  <a:lnTo>
                    <a:pt x="506" y="1744"/>
                  </a:lnTo>
                  <a:lnTo>
                    <a:pt x="512" y="1736"/>
                  </a:lnTo>
                  <a:lnTo>
                    <a:pt x="518" y="1728"/>
                  </a:lnTo>
                  <a:lnTo>
                    <a:pt x="528" y="1720"/>
                  </a:lnTo>
                  <a:lnTo>
                    <a:pt x="538" y="1714"/>
                  </a:lnTo>
                  <a:lnTo>
                    <a:pt x="556" y="1698"/>
                  </a:lnTo>
                  <a:lnTo>
                    <a:pt x="572" y="1674"/>
                  </a:lnTo>
                  <a:lnTo>
                    <a:pt x="570" y="1658"/>
                  </a:lnTo>
                  <a:lnTo>
                    <a:pt x="562" y="1646"/>
                  </a:lnTo>
                  <a:lnTo>
                    <a:pt x="556" y="1638"/>
                  </a:lnTo>
                  <a:lnTo>
                    <a:pt x="548" y="1634"/>
                  </a:lnTo>
                  <a:lnTo>
                    <a:pt x="542" y="1632"/>
                  </a:lnTo>
                  <a:lnTo>
                    <a:pt x="534" y="1630"/>
                  </a:lnTo>
                  <a:lnTo>
                    <a:pt x="526" y="1632"/>
                  </a:lnTo>
                  <a:lnTo>
                    <a:pt x="506" y="1638"/>
                  </a:lnTo>
                  <a:lnTo>
                    <a:pt x="482" y="1658"/>
                  </a:lnTo>
                  <a:lnTo>
                    <a:pt x="448" y="1674"/>
                  </a:lnTo>
                  <a:lnTo>
                    <a:pt x="442" y="1668"/>
                  </a:lnTo>
                  <a:lnTo>
                    <a:pt x="436" y="1664"/>
                  </a:lnTo>
                  <a:lnTo>
                    <a:pt x="426" y="1658"/>
                  </a:lnTo>
                  <a:lnTo>
                    <a:pt x="384" y="1658"/>
                  </a:lnTo>
                  <a:lnTo>
                    <a:pt x="370" y="1660"/>
                  </a:lnTo>
                  <a:lnTo>
                    <a:pt x="362" y="1664"/>
                  </a:lnTo>
                  <a:lnTo>
                    <a:pt x="356" y="1672"/>
                  </a:lnTo>
                  <a:lnTo>
                    <a:pt x="352" y="1682"/>
                  </a:lnTo>
                  <a:lnTo>
                    <a:pt x="350" y="1700"/>
                  </a:lnTo>
                  <a:lnTo>
                    <a:pt x="348" y="1722"/>
                  </a:lnTo>
                  <a:lnTo>
                    <a:pt x="342" y="1726"/>
                  </a:lnTo>
                  <a:lnTo>
                    <a:pt x="336" y="1726"/>
                  </a:lnTo>
                  <a:lnTo>
                    <a:pt x="330" y="1726"/>
                  </a:lnTo>
                  <a:lnTo>
                    <a:pt x="324" y="1724"/>
                  </a:lnTo>
                  <a:lnTo>
                    <a:pt x="314" y="1718"/>
                  </a:lnTo>
                  <a:lnTo>
                    <a:pt x="306" y="1716"/>
                  </a:lnTo>
                  <a:lnTo>
                    <a:pt x="286" y="1690"/>
                  </a:lnTo>
                  <a:lnTo>
                    <a:pt x="270" y="1674"/>
                  </a:lnTo>
                  <a:lnTo>
                    <a:pt x="262" y="1654"/>
                  </a:lnTo>
                  <a:lnTo>
                    <a:pt x="252" y="1638"/>
                  </a:lnTo>
                  <a:lnTo>
                    <a:pt x="248" y="1632"/>
                  </a:lnTo>
                  <a:lnTo>
                    <a:pt x="242" y="1626"/>
                  </a:lnTo>
                  <a:lnTo>
                    <a:pt x="234" y="1624"/>
                  </a:lnTo>
                  <a:lnTo>
                    <a:pt x="226" y="1620"/>
                  </a:lnTo>
                  <a:lnTo>
                    <a:pt x="190" y="1582"/>
                  </a:lnTo>
                  <a:lnTo>
                    <a:pt x="168" y="1576"/>
                  </a:lnTo>
                  <a:lnTo>
                    <a:pt x="170" y="1568"/>
                  </a:lnTo>
                  <a:lnTo>
                    <a:pt x="172" y="1560"/>
                  </a:lnTo>
                  <a:lnTo>
                    <a:pt x="178" y="1554"/>
                  </a:lnTo>
                  <a:lnTo>
                    <a:pt x="184" y="1548"/>
                  </a:lnTo>
                  <a:lnTo>
                    <a:pt x="198" y="1538"/>
                  </a:lnTo>
                  <a:lnTo>
                    <a:pt x="206" y="1532"/>
                  </a:lnTo>
                  <a:lnTo>
                    <a:pt x="212" y="1526"/>
                  </a:lnTo>
                  <a:lnTo>
                    <a:pt x="226" y="1496"/>
                  </a:lnTo>
                  <a:lnTo>
                    <a:pt x="226" y="1484"/>
                  </a:lnTo>
                  <a:lnTo>
                    <a:pt x="224" y="1474"/>
                  </a:lnTo>
                  <a:lnTo>
                    <a:pt x="220" y="1468"/>
                  </a:lnTo>
                  <a:lnTo>
                    <a:pt x="216" y="1464"/>
                  </a:lnTo>
                  <a:lnTo>
                    <a:pt x="182" y="1464"/>
                  </a:lnTo>
                  <a:lnTo>
                    <a:pt x="150" y="1468"/>
                  </a:lnTo>
                  <a:lnTo>
                    <a:pt x="120" y="1474"/>
                  </a:lnTo>
                  <a:lnTo>
                    <a:pt x="92" y="1484"/>
                  </a:lnTo>
                  <a:lnTo>
                    <a:pt x="84" y="1490"/>
                  </a:lnTo>
                  <a:lnTo>
                    <a:pt x="76" y="1492"/>
                  </a:lnTo>
                  <a:lnTo>
                    <a:pt x="70" y="1492"/>
                  </a:lnTo>
                  <a:lnTo>
                    <a:pt x="64" y="1492"/>
                  </a:lnTo>
                  <a:lnTo>
                    <a:pt x="66" y="1450"/>
                  </a:lnTo>
                  <a:lnTo>
                    <a:pt x="50" y="1428"/>
                  </a:lnTo>
                  <a:lnTo>
                    <a:pt x="14" y="1398"/>
                  </a:lnTo>
                  <a:lnTo>
                    <a:pt x="14" y="1386"/>
                  </a:lnTo>
                  <a:lnTo>
                    <a:pt x="18" y="1376"/>
                  </a:lnTo>
                  <a:lnTo>
                    <a:pt x="26" y="1358"/>
                  </a:lnTo>
                  <a:lnTo>
                    <a:pt x="24" y="1328"/>
                  </a:lnTo>
                  <a:lnTo>
                    <a:pt x="24" y="1316"/>
                  </a:lnTo>
                  <a:lnTo>
                    <a:pt x="20" y="1304"/>
                  </a:lnTo>
                  <a:lnTo>
                    <a:pt x="0" y="1278"/>
                  </a:lnTo>
                  <a:lnTo>
                    <a:pt x="0" y="1244"/>
                  </a:lnTo>
                  <a:lnTo>
                    <a:pt x="100" y="1268"/>
                  </a:lnTo>
                  <a:lnTo>
                    <a:pt x="274" y="1270"/>
                  </a:lnTo>
                  <a:lnTo>
                    <a:pt x="306" y="1278"/>
                  </a:lnTo>
                  <a:lnTo>
                    <a:pt x="326" y="1284"/>
                  </a:lnTo>
                  <a:lnTo>
                    <a:pt x="344" y="1290"/>
                  </a:lnTo>
                  <a:lnTo>
                    <a:pt x="400" y="1336"/>
                  </a:lnTo>
                  <a:lnTo>
                    <a:pt x="414" y="1342"/>
                  </a:lnTo>
                  <a:lnTo>
                    <a:pt x="466" y="1350"/>
                  </a:lnTo>
                  <a:lnTo>
                    <a:pt x="490" y="1366"/>
                  </a:lnTo>
                  <a:lnTo>
                    <a:pt x="556" y="1388"/>
                  </a:lnTo>
                  <a:lnTo>
                    <a:pt x="562" y="1392"/>
                  </a:lnTo>
                  <a:lnTo>
                    <a:pt x="568" y="1398"/>
                  </a:lnTo>
                  <a:lnTo>
                    <a:pt x="584" y="1412"/>
                  </a:lnTo>
                  <a:lnTo>
                    <a:pt x="594" y="1418"/>
                  </a:lnTo>
                  <a:lnTo>
                    <a:pt x="604" y="1420"/>
                  </a:lnTo>
                  <a:lnTo>
                    <a:pt x="614" y="1418"/>
                  </a:lnTo>
                  <a:lnTo>
                    <a:pt x="628" y="1412"/>
                  </a:lnTo>
                  <a:lnTo>
                    <a:pt x="632" y="1406"/>
                  </a:lnTo>
                  <a:lnTo>
                    <a:pt x="638" y="1400"/>
                  </a:lnTo>
                  <a:lnTo>
                    <a:pt x="650" y="1392"/>
                  </a:lnTo>
                  <a:lnTo>
                    <a:pt x="666" y="1386"/>
                  </a:lnTo>
                  <a:lnTo>
                    <a:pt x="680" y="1380"/>
                  </a:lnTo>
                  <a:lnTo>
                    <a:pt x="696" y="1368"/>
                  </a:lnTo>
                  <a:lnTo>
                    <a:pt x="708" y="1360"/>
                  </a:lnTo>
                  <a:lnTo>
                    <a:pt x="724" y="1354"/>
                  </a:lnTo>
                  <a:lnTo>
                    <a:pt x="746" y="1350"/>
                  </a:lnTo>
                  <a:lnTo>
                    <a:pt x="746" y="1346"/>
                  </a:lnTo>
                  <a:lnTo>
                    <a:pt x="750" y="1344"/>
                  </a:lnTo>
                  <a:lnTo>
                    <a:pt x="758" y="1340"/>
                  </a:lnTo>
                  <a:lnTo>
                    <a:pt x="768" y="1336"/>
                  </a:lnTo>
                  <a:lnTo>
                    <a:pt x="778" y="1332"/>
                  </a:lnTo>
                  <a:lnTo>
                    <a:pt x="784" y="1332"/>
                  </a:lnTo>
                  <a:lnTo>
                    <a:pt x="792" y="1328"/>
                  </a:lnTo>
                  <a:lnTo>
                    <a:pt x="806" y="1320"/>
                  </a:lnTo>
                  <a:lnTo>
                    <a:pt x="820" y="1310"/>
                  </a:lnTo>
                  <a:lnTo>
                    <a:pt x="828" y="1308"/>
                  </a:lnTo>
                  <a:lnTo>
                    <a:pt x="836" y="1306"/>
                  </a:lnTo>
                  <a:lnTo>
                    <a:pt x="848" y="1300"/>
                  </a:lnTo>
                  <a:lnTo>
                    <a:pt x="862" y="1296"/>
                  </a:lnTo>
                  <a:lnTo>
                    <a:pt x="876" y="1296"/>
                  </a:lnTo>
                  <a:lnTo>
                    <a:pt x="894" y="1296"/>
                  </a:lnTo>
                  <a:lnTo>
                    <a:pt x="918" y="1302"/>
                  </a:lnTo>
                  <a:lnTo>
                    <a:pt x="952" y="1306"/>
                  </a:lnTo>
                  <a:lnTo>
                    <a:pt x="970" y="1306"/>
                  </a:lnTo>
                  <a:lnTo>
                    <a:pt x="986" y="1306"/>
                  </a:lnTo>
                  <a:lnTo>
                    <a:pt x="1000" y="1302"/>
                  </a:lnTo>
                  <a:lnTo>
                    <a:pt x="1006" y="1300"/>
                  </a:lnTo>
                  <a:lnTo>
                    <a:pt x="1010" y="1296"/>
                  </a:lnTo>
                  <a:lnTo>
                    <a:pt x="1028" y="1294"/>
                  </a:lnTo>
                  <a:lnTo>
                    <a:pt x="1044" y="1286"/>
                  </a:lnTo>
                  <a:lnTo>
                    <a:pt x="1060" y="1278"/>
                  </a:lnTo>
                  <a:lnTo>
                    <a:pt x="1074" y="1266"/>
                  </a:lnTo>
                  <a:lnTo>
                    <a:pt x="1086" y="1254"/>
                  </a:lnTo>
                  <a:lnTo>
                    <a:pt x="1100" y="1240"/>
                  </a:lnTo>
                  <a:lnTo>
                    <a:pt x="1122" y="1212"/>
                  </a:lnTo>
                  <a:lnTo>
                    <a:pt x="1156" y="1182"/>
                  </a:lnTo>
                  <a:lnTo>
                    <a:pt x="1170" y="1170"/>
                  </a:lnTo>
                  <a:lnTo>
                    <a:pt x="1186" y="1158"/>
                  </a:lnTo>
                  <a:lnTo>
                    <a:pt x="1202" y="1150"/>
                  </a:lnTo>
                  <a:lnTo>
                    <a:pt x="1210" y="1146"/>
                  </a:lnTo>
                  <a:lnTo>
                    <a:pt x="1218" y="1138"/>
                  </a:lnTo>
                  <a:lnTo>
                    <a:pt x="1216" y="1112"/>
                  </a:lnTo>
                  <a:lnTo>
                    <a:pt x="1182" y="1080"/>
                  </a:lnTo>
                  <a:lnTo>
                    <a:pt x="1176" y="1058"/>
                  </a:lnTo>
                  <a:lnTo>
                    <a:pt x="1178" y="1032"/>
                  </a:lnTo>
                  <a:lnTo>
                    <a:pt x="1180" y="1020"/>
                  </a:lnTo>
                  <a:lnTo>
                    <a:pt x="1182" y="1010"/>
                  </a:lnTo>
                  <a:lnTo>
                    <a:pt x="1186" y="1002"/>
                  </a:lnTo>
                  <a:lnTo>
                    <a:pt x="1192" y="994"/>
                  </a:lnTo>
                  <a:lnTo>
                    <a:pt x="1200" y="986"/>
                  </a:lnTo>
                  <a:lnTo>
                    <a:pt x="1212" y="982"/>
                  </a:lnTo>
                  <a:lnTo>
                    <a:pt x="1214" y="978"/>
                  </a:lnTo>
                  <a:lnTo>
                    <a:pt x="1216" y="976"/>
                  </a:lnTo>
                  <a:lnTo>
                    <a:pt x="1220" y="978"/>
                  </a:lnTo>
                  <a:lnTo>
                    <a:pt x="1226" y="982"/>
                  </a:lnTo>
                  <a:lnTo>
                    <a:pt x="1260" y="1006"/>
                  </a:lnTo>
                  <a:lnTo>
                    <a:pt x="1286" y="1014"/>
                  </a:lnTo>
                  <a:lnTo>
                    <a:pt x="1314" y="1014"/>
                  </a:lnTo>
                  <a:lnTo>
                    <a:pt x="1326" y="1010"/>
                  </a:lnTo>
                  <a:lnTo>
                    <a:pt x="1336" y="1002"/>
                  </a:lnTo>
                  <a:lnTo>
                    <a:pt x="1348" y="992"/>
                  </a:lnTo>
                  <a:lnTo>
                    <a:pt x="1358" y="980"/>
                  </a:lnTo>
                  <a:lnTo>
                    <a:pt x="1380" y="956"/>
                  </a:lnTo>
                  <a:lnTo>
                    <a:pt x="1398" y="932"/>
                  </a:lnTo>
                  <a:lnTo>
                    <a:pt x="1404" y="928"/>
                  </a:lnTo>
                  <a:lnTo>
                    <a:pt x="1410" y="924"/>
                  </a:lnTo>
                  <a:lnTo>
                    <a:pt x="1416" y="924"/>
                  </a:lnTo>
                  <a:lnTo>
                    <a:pt x="1424" y="922"/>
                  </a:lnTo>
                  <a:lnTo>
                    <a:pt x="1438" y="924"/>
                  </a:lnTo>
                  <a:lnTo>
                    <a:pt x="1454" y="926"/>
                  </a:lnTo>
                  <a:lnTo>
                    <a:pt x="1464" y="918"/>
                  </a:lnTo>
                  <a:lnTo>
                    <a:pt x="1472" y="914"/>
                  </a:lnTo>
                  <a:lnTo>
                    <a:pt x="1492" y="906"/>
                  </a:lnTo>
                  <a:lnTo>
                    <a:pt x="1518" y="882"/>
                  </a:lnTo>
                  <a:lnTo>
                    <a:pt x="1522" y="880"/>
                  </a:lnTo>
                  <a:lnTo>
                    <a:pt x="1524" y="876"/>
                  </a:lnTo>
                  <a:lnTo>
                    <a:pt x="1530" y="866"/>
                  </a:lnTo>
                  <a:lnTo>
                    <a:pt x="1534" y="848"/>
                  </a:lnTo>
                  <a:lnTo>
                    <a:pt x="1540" y="832"/>
                  </a:lnTo>
                  <a:lnTo>
                    <a:pt x="1546" y="822"/>
                  </a:lnTo>
                  <a:lnTo>
                    <a:pt x="1554" y="816"/>
                  </a:lnTo>
                  <a:lnTo>
                    <a:pt x="1562" y="812"/>
                  </a:lnTo>
                  <a:lnTo>
                    <a:pt x="1580" y="806"/>
                  </a:lnTo>
                  <a:lnTo>
                    <a:pt x="1594" y="804"/>
                  </a:lnTo>
                  <a:lnTo>
                    <a:pt x="1610" y="798"/>
                  </a:lnTo>
                  <a:lnTo>
                    <a:pt x="1620" y="786"/>
                  </a:lnTo>
                  <a:lnTo>
                    <a:pt x="1632" y="776"/>
                  </a:lnTo>
                  <a:lnTo>
                    <a:pt x="1646" y="768"/>
                  </a:lnTo>
                  <a:lnTo>
                    <a:pt x="1660" y="760"/>
                  </a:lnTo>
                  <a:lnTo>
                    <a:pt x="1670" y="754"/>
                  </a:lnTo>
                  <a:lnTo>
                    <a:pt x="1680" y="752"/>
                  </a:lnTo>
                  <a:lnTo>
                    <a:pt x="1696" y="750"/>
                  </a:lnTo>
                  <a:lnTo>
                    <a:pt x="1712" y="750"/>
                  </a:lnTo>
                  <a:lnTo>
                    <a:pt x="1746" y="752"/>
                  </a:lnTo>
                  <a:lnTo>
                    <a:pt x="1776" y="756"/>
                  </a:lnTo>
                  <a:lnTo>
                    <a:pt x="1792" y="748"/>
                  </a:lnTo>
                  <a:lnTo>
                    <a:pt x="1798" y="740"/>
                  </a:lnTo>
                  <a:lnTo>
                    <a:pt x="1802" y="730"/>
                  </a:lnTo>
                  <a:lnTo>
                    <a:pt x="1804" y="720"/>
                  </a:lnTo>
                  <a:lnTo>
                    <a:pt x="1804" y="712"/>
                  </a:lnTo>
                  <a:lnTo>
                    <a:pt x="1802" y="702"/>
                  </a:lnTo>
                  <a:lnTo>
                    <a:pt x="1798" y="694"/>
                  </a:lnTo>
                  <a:lnTo>
                    <a:pt x="1790" y="680"/>
                  </a:lnTo>
                  <a:lnTo>
                    <a:pt x="1764" y="656"/>
                  </a:lnTo>
                  <a:lnTo>
                    <a:pt x="1718" y="628"/>
                  </a:lnTo>
                  <a:lnTo>
                    <a:pt x="1716" y="622"/>
                  </a:lnTo>
                  <a:lnTo>
                    <a:pt x="1712" y="614"/>
                  </a:lnTo>
                  <a:lnTo>
                    <a:pt x="1702" y="604"/>
                  </a:lnTo>
                  <a:lnTo>
                    <a:pt x="1688" y="590"/>
                  </a:lnTo>
                  <a:lnTo>
                    <a:pt x="1656" y="590"/>
                  </a:lnTo>
                  <a:lnTo>
                    <a:pt x="1640" y="608"/>
                  </a:lnTo>
                  <a:lnTo>
                    <a:pt x="1610" y="608"/>
                  </a:lnTo>
                  <a:lnTo>
                    <a:pt x="1604" y="644"/>
                  </a:lnTo>
                  <a:lnTo>
                    <a:pt x="1596" y="646"/>
                  </a:lnTo>
                  <a:lnTo>
                    <a:pt x="1586" y="646"/>
                  </a:lnTo>
                  <a:lnTo>
                    <a:pt x="1578" y="644"/>
                  </a:lnTo>
                  <a:lnTo>
                    <a:pt x="1570" y="642"/>
                  </a:lnTo>
                  <a:lnTo>
                    <a:pt x="1554" y="634"/>
                  </a:lnTo>
                  <a:lnTo>
                    <a:pt x="1544" y="630"/>
                  </a:lnTo>
                  <a:lnTo>
                    <a:pt x="1516" y="630"/>
                  </a:lnTo>
                  <a:lnTo>
                    <a:pt x="1504" y="634"/>
                  </a:lnTo>
                  <a:lnTo>
                    <a:pt x="1494" y="640"/>
                  </a:lnTo>
                  <a:lnTo>
                    <a:pt x="1476" y="654"/>
                  </a:lnTo>
                  <a:lnTo>
                    <a:pt x="1466" y="654"/>
                  </a:lnTo>
                  <a:lnTo>
                    <a:pt x="1456" y="650"/>
                  </a:lnTo>
                  <a:lnTo>
                    <a:pt x="1450" y="646"/>
                  </a:lnTo>
                  <a:lnTo>
                    <a:pt x="1446" y="640"/>
                  </a:lnTo>
                  <a:lnTo>
                    <a:pt x="1442" y="634"/>
                  </a:lnTo>
                  <a:lnTo>
                    <a:pt x="1440" y="628"/>
                  </a:lnTo>
                  <a:lnTo>
                    <a:pt x="1440" y="616"/>
                  </a:lnTo>
                  <a:lnTo>
                    <a:pt x="1470" y="588"/>
                  </a:lnTo>
                  <a:lnTo>
                    <a:pt x="1468" y="556"/>
                  </a:lnTo>
                  <a:lnTo>
                    <a:pt x="1470" y="544"/>
                  </a:lnTo>
                  <a:lnTo>
                    <a:pt x="1470" y="532"/>
                  </a:lnTo>
                  <a:lnTo>
                    <a:pt x="1480" y="512"/>
                  </a:lnTo>
                  <a:lnTo>
                    <a:pt x="1488" y="494"/>
                  </a:lnTo>
                  <a:lnTo>
                    <a:pt x="1488" y="472"/>
                  </a:lnTo>
                  <a:lnTo>
                    <a:pt x="1490" y="456"/>
                  </a:lnTo>
                  <a:lnTo>
                    <a:pt x="1494" y="440"/>
                  </a:lnTo>
                  <a:lnTo>
                    <a:pt x="1502" y="426"/>
                  </a:lnTo>
                  <a:lnTo>
                    <a:pt x="1522" y="426"/>
                  </a:lnTo>
                  <a:lnTo>
                    <a:pt x="1546" y="430"/>
                  </a:lnTo>
                  <a:lnTo>
                    <a:pt x="1574" y="432"/>
                  </a:lnTo>
                  <a:lnTo>
                    <a:pt x="1588" y="430"/>
                  </a:lnTo>
                  <a:lnTo>
                    <a:pt x="1602" y="428"/>
                  </a:lnTo>
                  <a:lnTo>
                    <a:pt x="1616" y="424"/>
                  </a:lnTo>
                  <a:lnTo>
                    <a:pt x="1628" y="416"/>
                  </a:lnTo>
                  <a:lnTo>
                    <a:pt x="1642" y="404"/>
                  </a:lnTo>
                  <a:lnTo>
                    <a:pt x="1658" y="390"/>
                  </a:lnTo>
                  <a:lnTo>
                    <a:pt x="1672" y="376"/>
                  </a:lnTo>
                  <a:lnTo>
                    <a:pt x="1684" y="362"/>
                  </a:lnTo>
                  <a:lnTo>
                    <a:pt x="1684" y="332"/>
                  </a:lnTo>
                  <a:lnTo>
                    <a:pt x="1686" y="296"/>
                  </a:lnTo>
                  <a:lnTo>
                    <a:pt x="1688" y="278"/>
                  </a:lnTo>
                  <a:lnTo>
                    <a:pt x="1692" y="262"/>
                  </a:lnTo>
                  <a:lnTo>
                    <a:pt x="1698" y="250"/>
                  </a:lnTo>
                  <a:lnTo>
                    <a:pt x="1702" y="246"/>
                  </a:lnTo>
                  <a:lnTo>
                    <a:pt x="1708" y="242"/>
                  </a:lnTo>
                  <a:lnTo>
                    <a:pt x="1714" y="232"/>
                  </a:lnTo>
                  <a:lnTo>
                    <a:pt x="1720" y="220"/>
                  </a:lnTo>
                  <a:lnTo>
                    <a:pt x="1724" y="198"/>
                  </a:lnTo>
                  <a:lnTo>
                    <a:pt x="1730" y="176"/>
                  </a:lnTo>
                  <a:lnTo>
                    <a:pt x="1736" y="166"/>
                  </a:lnTo>
                  <a:lnTo>
                    <a:pt x="1742" y="158"/>
                  </a:lnTo>
                  <a:lnTo>
                    <a:pt x="1742" y="116"/>
                  </a:lnTo>
                  <a:lnTo>
                    <a:pt x="1738" y="108"/>
                  </a:lnTo>
                  <a:lnTo>
                    <a:pt x="1716" y="82"/>
                  </a:lnTo>
                  <a:lnTo>
                    <a:pt x="1696" y="72"/>
                  </a:lnTo>
                  <a:lnTo>
                    <a:pt x="1696" y="62"/>
                  </a:lnTo>
                  <a:lnTo>
                    <a:pt x="1698" y="54"/>
                  </a:lnTo>
                  <a:lnTo>
                    <a:pt x="1702" y="46"/>
                  </a:lnTo>
                  <a:lnTo>
                    <a:pt x="1706" y="40"/>
                  </a:lnTo>
                  <a:lnTo>
                    <a:pt x="1712" y="34"/>
                  </a:lnTo>
                  <a:lnTo>
                    <a:pt x="1720" y="28"/>
                  </a:lnTo>
                  <a:lnTo>
                    <a:pt x="1736" y="20"/>
                  </a:lnTo>
                  <a:lnTo>
                    <a:pt x="1744" y="20"/>
                  </a:lnTo>
                  <a:lnTo>
                    <a:pt x="1750" y="16"/>
                  </a:lnTo>
                  <a:lnTo>
                    <a:pt x="1764" y="10"/>
                  </a:lnTo>
                  <a:lnTo>
                    <a:pt x="1778" y="4"/>
                  </a:lnTo>
                  <a:lnTo>
                    <a:pt x="1784" y="2"/>
                  </a:lnTo>
                  <a:lnTo>
                    <a:pt x="1794" y="0"/>
                  </a:lnTo>
                  <a:lnTo>
                    <a:pt x="1794" y="6"/>
                  </a:lnTo>
                  <a:lnTo>
                    <a:pt x="1796" y="8"/>
                  </a:lnTo>
                  <a:lnTo>
                    <a:pt x="1804" y="16"/>
                  </a:lnTo>
                  <a:lnTo>
                    <a:pt x="1800" y="42"/>
                  </a:lnTo>
                  <a:lnTo>
                    <a:pt x="1792" y="52"/>
                  </a:lnTo>
                  <a:lnTo>
                    <a:pt x="1786" y="58"/>
                  </a:lnTo>
                  <a:lnTo>
                    <a:pt x="1782" y="66"/>
                  </a:lnTo>
                  <a:lnTo>
                    <a:pt x="1780" y="78"/>
                  </a:lnTo>
                  <a:lnTo>
                    <a:pt x="1804" y="96"/>
                  </a:lnTo>
                  <a:lnTo>
                    <a:pt x="1810" y="104"/>
                  </a:lnTo>
                  <a:lnTo>
                    <a:pt x="1816" y="110"/>
                  </a:lnTo>
                  <a:lnTo>
                    <a:pt x="1826" y="114"/>
                  </a:lnTo>
                  <a:lnTo>
                    <a:pt x="1842" y="116"/>
                  </a:lnTo>
                  <a:lnTo>
                    <a:pt x="1848" y="80"/>
                  </a:lnTo>
                  <a:lnTo>
                    <a:pt x="1856" y="80"/>
                  </a:lnTo>
                  <a:lnTo>
                    <a:pt x="1866" y="80"/>
                  </a:lnTo>
                  <a:lnTo>
                    <a:pt x="1878" y="84"/>
                  </a:lnTo>
                  <a:lnTo>
                    <a:pt x="1892" y="92"/>
                  </a:lnTo>
                  <a:lnTo>
                    <a:pt x="1900" y="104"/>
                  </a:lnTo>
                  <a:lnTo>
                    <a:pt x="1904" y="122"/>
                  </a:lnTo>
                  <a:lnTo>
                    <a:pt x="1908" y="140"/>
                  </a:lnTo>
                  <a:lnTo>
                    <a:pt x="1914" y="160"/>
                  </a:lnTo>
                  <a:lnTo>
                    <a:pt x="1920" y="168"/>
                  </a:lnTo>
                  <a:lnTo>
                    <a:pt x="1926" y="178"/>
                  </a:lnTo>
                  <a:lnTo>
                    <a:pt x="1938" y="184"/>
                  </a:lnTo>
                  <a:lnTo>
                    <a:pt x="1968" y="182"/>
                  </a:lnTo>
                  <a:lnTo>
                    <a:pt x="1978" y="178"/>
                  </a:lnTo>
                  <a:lnTo>
                    <a:pt x="1988" y="174"/>
                  </a:lnTo>
                  <a:lnTo>
                    <a:pt x="2010" y="172"/>
                  </a:lnTo>
                  <a:lnTo>
                    <a:pt x="2022" y="168"/>
                  </a:lnTo>
                  <a:lnTo>
                    <a:pt x="2032" y="166"/>
                  </a:lnTo>
                  <a:lnTo>
                    <a:pt x="2042" y="160"/>
                  </a:lnTo>
                  <a:lnTo>
                    <a:pt x="2052" y="152"/>
                  </a:lnTo>
                  <a:lnTo>
                    <a:pt x="2060" y="138"/>
                  </a:lnTo>
                  <a:lnTo>
                    <a:pt x="2068" y="128"/>
                  </a:lnTo>
                  <a:lnTo>
                    <a:pt x="2076" y="122"/>
                  </a:lnTo>
                  <a:lnTo>
                    <a:pt x="2084" y="118"/>
                  </a:lnTo>
                  <a:lnTo>
                    <a:pt x="2094" y="120"/>
                  </a:lnTo>
                  <a:lnTo>
                    <a:pt x="2104" y="124"/>
                  </a:lnTo>
                  <a:lnTo>
                    <a:pt x="2114" y="132"/>
                  </a:lnTo>
                  <a:lnTo>
                    <a:pt x="2126" y="146"/>
                  </a:lnTo>
                  <a:lnTo>
                    <a:pt x="2146" y="200"/>
                  </a:lnTo>
                  <a:lnTo>
                    <a:pt x="2142" y="220"/>
                  </a:lnTo>
                  <a:lnTo>
                    <a:pt x="2136" y="246"/>
                  </a:lnTo>
                  <a:lnTo>
                    <a:pt x="2128" y="274"/>
                  </a:lnTo>
                  <a:lnTo>
                    <a:pt x="2118" y="296"/>
                  </a:lnTo>
                  <a:lnTo>
                    <a:pt x="2118" y="320"/>
                  </a:lnTo>
                  <a:lnTo>
                    <a:pt x="2142" y="366"/>
                  </a:lnTo>
                  <a:lnTo>
                    <a:pt x="2140" y="374"/>
                  </a:lnTo>
                  <a:lnTo>
                    <a:pt x="2138" y="384"/>
                  </a:lnTo>
                  <a:lnTo>
                    <a:pt x="2130" y="406"/>
                  </a:lnTo>
                  <a:lnTo>
                    <a:pt x="2128" y="418"/>
                  </a:lnTo>
                  <a:lnTo>
                    <a:pt x="2130" y="428"/>
                  </a:lnTo>
                  <a:lnTo>
                    <a:pt x="2136" y="440"/>
                  </a:lnTo>
                  <a:lnTo>
                    <a:pt x="2140" y="444"/>
                  </a:lnTo>
                  <a:lnTo>
                    <a:pt x="2148" y="450"/>
                  </a:lnTo>
                  <a:lnTo>
                    <a:pt x="2150" y="462"/>
                  </a:lnTo>
                  <a:lnTo>
                    <a:pt x="2150" y="476"/>
                  </a:lnTo>
                  <a:lnTo>
                    <a:pt x="2148" y="510"/>
                  </a:lnTo>
                  <a:lnTo>
                    <a:pt x="2126" y="514"/>
                  </a:lnTo>
                  <a:lnTo>
                    <a:pt x="2122" y="508"/>
                  </a:lnTo>
                  <a:lnTo>
                    <a:pt x="2118" y="502"/>
                  </a:lnTo>
                  <a:lnTo>
                    <a:pt x="2116" y="492"/>
                  </a:lnTo>
                  <a:lnTo>
                    <a:pt x="2118" y="476"/>
                  </a:lnTo>
                  <a:lnTo>
                    <a:pt x="2114" y="466"/>
                  </a:lnTo>
                  <a:lnTo>
                    <a:pt x="2108" y="458"/>
                  </a:lnTo>
                  <a:lnTo>
                    <a:pt x="2094" y="460"/>
                  </a:lnTo>
                  <a:lnTo>
                    <a:pt x="2086" y="462"/>
                  </a:lnTo>
                  <a:lnTo>
                    <a:pt x="2084" y="466"/>
                  </a:lnTo>
                  <a:lnTo>
                    <a:pt x="2082" y="470"/>
                  </a:lnTo>
                  <a:lnTo>
                    <a:pt x="2084" y="484"/>
                  </a:lnTo>
                  <a:lnTo>
                    <a:pt x="2082" y="492"/>
                  </a:lnTo>
                  <a:lnTo>
                    <a:pt x="2078" y="500"/>
                  </a:lnTo>
                  <a:lnTo>
                    <a:pt x="2064" y="514"/>
                  </a:lnTo>
                  <a:lnTo>
                    <a:pt x="2054" y="528"/>
                  </a:lnTo>
                  <a:lnTo>
                    <a:pt x="2046" y="544"/>
                  </a:lnTo>
                  <a:lnTo>
                    <a:pt x="2042" y="564"/>
                  </a:lnTo>
                  <a:lnTo>
                    <a:pt x="2034" y="576"/>
                  </a:lnTo>
                  <a:lnTo>
                    <a:pt x="2024" y="586"/>
                  </a:lnTo>
                  <a:lnTo>
                    <a:pt x="2012" y="598"/>
                  </a:lnTo>
                  <a:lnTo>
                    <a:pt x="2002" y="606"/>
                  </a:lnTo>
                  <a:lnTo>
                    <a:pt x="2000" y="642"/>
                  </a:lnTo>
                  <a:lnTo>
                    <a:pt x="2008" y="654"/>
                  </a:lnTo>
                  <a:lnTo>
                    <a:pt x="2020" y="674"/>
                  </a:lnTo>
                  <a:lnTo>
                    <a:pt x="2054" y="694"/>
                  </a:lnTo>
                  <a:lnTo>
                    <a:pt x="2078" y="692"/>
                  </a:lnTo>
                  <a:lnTo>
                    <a:pt x="2094" y="668"/>
                  </a:lnTo>
                  <a:lnTo>
                    <a:pt x="2100" y="680"/>
                  </a:lnTo>
                  <a:lnTo>
                    <a:pt x="2104" y="690"/>
                  </a:lnTo>
                  <a:lnTo>
                    <a:pt x="2106" y="702"/>
                  </a:lnTo>
                  <a:lnTo>
                    <a:pt x="2086" y="708"/>
                  </a:lnTo>
                  <a:lnTo>
                    <a:pt x="2068" y="716"/>
                  </a:lnTo>
                  <a:lnTo>
                    <a:pt x="2068" y="724"/>
                  </a:lnTo>
                  <a:lnTo>
                    <a:pt x="2070" y="732"/>
                  </a:lnTo>
                  <a:lnTo>
                    <a:pt x="2070" y="738"/>
                  </a:lnTo>
                  <a:lnTo>
                    <a:pt x="2074" y="742"/>
                  </a:lnTo>
                  <a:lnTo>
                    <a:pt x="2078" y="748"/>
                  </a:lnTo>
                  <a:lnTo>
                    <a:pt x="2084" y="750"/>
                  </a:lnTo>
                  <a:lnTo>
                    <a:pt x="2064" y="778"/>
                  </a:lnTo>
                  <a:lnTo>
                    <a:pt x="2052" y="790"/>
                  </a:lnTo>
                  <a:lnTo>
                    <a:pt x="2040" y="800"/>
                  </a:lnTo>
                  <a:lnTo>
                    <a:pt x="2026" y="796"/>
                  </a:lnTo>
                  <a:lnTo>
                    <a:pt x="1986" y="770"/>
                  </a:lnTo>
                  <a:lnTo>
                    <a:pt x="1968" y="770"/>
                  </a:lnTo>
                  <a:lnTo>
                    <a:pt x="1960" y="780"/>
                  </a:lnTo>
                  <a:lnTo>
                    <a:pt x="1958" y="786"/>
                  </a:lnTo>
                  <a:lnTo>
                    <a:pt x="1956" y="792"/>
                  </a:lnTo>
                  <a:lnTo>
                    <a:pt x="1958" y="818"/>
                  </a:lnTo>
                  <a:lnTo>
                    <a:pt x="1962" y="824"/>
                  </a:lnTo>
                  <a:lnTo>
                    <a:pt x="1968" y="828"/>
                  </a:lnTo>
                  <a:lnTo>
                    <a:pt x="1982" y="838"/>
                  </a:lnTo>
                  <a:lnTo>
                    <a:pt x="2000" y="852"/>
                  </a:lnTo>
                  <a:lnTo>
                    <a:pt x="2008" y="860"/>
                  </a:lnTo>
                  <a:lnTo>
                    <a:pt x="2016" y="870"/>
                  </a:lnTo>
                  <a:lnTo>
                    <a:pt x="2016" y="908"/>
                  </a:lnTo>
                  <a:lnTo>
                    <a:pt x="2024" y="920"/>
                  </a:lnTo>
                  <a:lnTo>
                    <a:pt x="2032" y="938"/>
                  </a:lnTo>
                  <a:lnTo>
                    <a:pt x="2046" y="976"/>
                  </a:lnTo>
                  <a:lnTo>
                    <a:pt x="2054" y="986"/>
                  </a:lnTo>
                  <a:lnTo>
                    <a:pt x="2070" y="986"/>
                  </a:lnTo>
                  <a:lnTo>
                    <a:pt x="2084" y="958"/>
                  </a:lnTo>
                  <a:lnTo>
                    <a:pt x="2110" y="940"/>
                  </a:lnTo>
                  <a:lnTo>
                    <a:pt x="2124" y="962"/>
                  </a:lnTo>
                  <a:lnTo>
                    <a:pt x="2134" y="976"/>
                  </a:lnTo>
                  <a:lnTo>
                    <a:pt x="2142" y="994"/>
                  </a:lnTo>
                  <a:lnTo>
                    <a:pt x="2144" y="1010"/>
                  </a:lnTo>
                  <a:lnTo>
                    <a:pt x="2150" y="1026"/>
                  </a:lnTo>
                  <a:lnTo>
                    <a:pt x="2154" y="1034"/>
                  </a:lnTo>
                  <a:lnTo>
                    <a:pt x="2160" y="1040"/>
                  </a:lnTo>
                  <a:lnTo>
                    <a:pt x="2168" y="1048"/>
                  </a:lnTo>
                  <a:lnTo>
                    <a:pt x="2178" y="1054"/>
                  </a:lnTo>
                  <a:lnTo>
                    <a:pt x="2182" y="1062"/>
                  </a:lnTo>
                  <a:lnTo>
                    <a:pt x="2180" y="1074"/>
                  </a:lnTo>
                  <a:lnTo>
                    <a:pt x="2180" y="1088"/>
                  </a:lnTo>
                  <a:lnTo>
                    <a:pt x="2180" y="1120"/>
                  </a:lnTo>
                  <a:lnTo>
                    <a:pt x="2168" y="1132"/>
                  </a:lnTo>
                  <a:lnTo>
                    <a:pt x="2156" y="1130"/>
                  </a:lnTo>
                  <a:lnTo>
                    <a:pt x="2150" y="1126"/>
                  </a:lnTo>
                  <a:lnTo>
                    <a:pt x="2138" y="1120"/>
                  </a:lnTo>
                  <a:lnTo>
                    <a:pt x="2108" y="1122"/>
                  </a:lnTo>
                  <a:lnTo>
                    <a:pt x="2096" y="1124"/>
                  </a:lnTo>
                  <a:lnTo>
                    <a:pt x="2088" y="1128"/>
                  </a:lnTo>
                  <a:lnTo>
                    <a:pt x="2080" y="1134"/>
                  </a:lnTo>
                  <a:lnTo>
                    <a:pt x="2074" y="1140"/>
                  </a:lnTo>
                  <a:lnTo>
                    <a:pt x="2062" y="1162"/>
                  </a:lnTo>
                  <a:lnTo>
                    <a:pt x="2058" y="1166"/>
                  </a:lnTo>
                  <a:lnTo>
                    <a:pt x="2054" y="1170"/>
                  </a:lnTo>
                  <a:lnTo>
                    <a:pt x="2052" y="1176"/>
                  </a:lnTo>
                  <a:lnTo>
                    <a:pt x="2046" y="1182"/>
                  </a:lnTo>
                  <a:lnTo>
                    <a:pt x="2028" y="1196"/>
                  </a:lnTo>
                  <a:lnTo>
                    <a:pt x="1994" y="1218"/>
                  </a:lnTo>
                  <a:lnTo>
                    <a:pt x="1988" y="1228"/>
                  </a:lnTo>
                  <a:lnTo>
                    <a:pt x="1974" y="1238"/>
                  </a:lnTo>
                  <a:lnTo>
                    <a:pt x="1948" y="1256"/>
                  </a:lnTo>
                  <a:lnTo>
                    <a:pt x="1938" y="1268"/>
                  </a:lnTo>
                  <a:lnTo>
                    <a:pt x="1920" y="1272"/>
                  </a:lnTo>
                  <a:lnTo>
                    <a:pt x="1902" y="1254"/>
                  </a:lnTo>
                  <a:lnTo>
                    <a:pt x="1894" y="1236"/>
                  </a:lnTo>
                  <a:lnTo>
                    <a:pt x="1890" y="1230"/>
                  </a:lnTo>
                  <a:lnTo>
                    <a:pt x="1884" y="1226"/>
                  </a:lnTo>
                  <a:lnTo>
                    <a:pt x="1880" y="1222"/>
                  </a:lnTo>
                  <a:lnTo>
                    <a:pt x="1874" y="1222"/>
                  </a:lnTo>
                  <a:lnTo>
                    <a:pt x="1860" y="1220"/>
                  </a:lnTo>
                  <a:lnTo>
                    <a:pt x="1856" y="1228"/>
                  </a:lnTo>
                  <a:lnTo>
                    <a:pt x="1854" y="1238"/>
                  </a:lnTo>
                  <a:lnTo>
                    <a:pt x="1852" y="1248"/>
                  </a:lnTo>
                  <a:lnTo>
                    <a:pt x="1850" y="1260"/>
                  </a:lnTo>
                  <a:lnTo>
                    <a:pt x="1852" y="1270"/>
                  </a:lnTo>
                  <a:lnTo>
                    <a:pt x="1854" y="1282"/>
                  </a:lnTo>
                  <a:lnTo>
                    <a:pt x="1860" y="1292"/>
                  </a:lnTo>
                  <a:lnTo>
                    <a:pt x="1868" y="1302"/>
                  </a:lnTo>
                  <a:lnTo>
                    <a:pt x="1872" y="1344"/>
                  </a:lnTo>
                  <a:lnTo>
                    <a:pt x="1846" y="1346"/>
                  </a:lnTo>
                  <a:lnTo>
                    <a:pt x="1824" y="1348"/>
                  </a:lnTo>
                  <a:lnTo>
                    <a:pt x="1812" y="1346"/>
                  </a:lnTo>
                  <a:lnTo>
                    <a:pt x="1802" y="1344"/>
                  </a:lnTo>
                  <a:lnTo>
                    <a:pt x="1794" y="1342"/>
                  </a:lnTo>
                  <a:lnTo>
                    <a:pt x="1786" y="1338"/>
                  </a:lnTo>
                  <a:lnTo>
                    <a:pt x="1782" y="1316"/>
                  </a:lnTo>
                  <a:lnTo>
                    <a:pt x="1776" y="1302"/>
                  </a:lnTo>
                  <a:lnTo>
                    <a:pt x="1768" y="1292"/>
                  </a:lnTo>
                  <a:lnTo>
                    <a:pt x="1758" y="1280"/>
                  </a:lnTo>
                  <a:lnTo>
                    <a:pt x="1732" y="1222"/>
                  </a:lnTo>
                  <a:lnTo>
                    <a:pt x="1720" y="1210"/>
                  </a:lnTo>
                  <a:lnTo>
                    <a:pt x="1712" y="1206"/>
                  </a:lnTo>
                  <a:lnTo>
                    <a:pt x="1706" y="1206"/>
                  </a:lnTo>
                  <a:lnTo>
                    <a:pt x="1696" y="1206"/>
                  </a:lnTo>
                  <a:lnTo>
                    <a:pt x="1684" y="1216"/>
                  </a:lnTo>
                  <a:lnTo>
                    <a:pt x="1670" y="1226"/>
                  </a:lnTo>
                  <a:lnTo>
                    <a:pt x="1658" y="1234"/>
                  </a:lnTo>
                  <a:lnTo>
                    <a:pt x="1646" y="1244"/>
                  </a:lnTo>
                  <a:lnTo>
                    <a:pt x="1642" y="1256"/>
                  </a:lnTo>
                  <a:lnTo>
                    <a:pt x="1640" y="1270"/>
                  </a:lnTo>
                  <a:lnTo>
                    <a:pt x="1640" y="1288"/>
                  </a:lnTo>
                  <a:lnTo>
                    <a:pt x="1644" y="1306"/>
                  </a:lnTo>
                  <a:lnTo>
                    <a:pt x="1580" y="1312"/>
                  </a:lnTo>
                  <a:lnTo>
                    <a:pt x="1524" y="1346"/>
                  </a:lnTo>
                  <a:lnTo>
                    <a:pt x="1516" y="1362"/>
                  </a:lnTo>
                  <a:lnTo>
                    <a:pt x="1510" y="1368"/>
                  </a:lnTo>
                  <a:lnTo>
                    <a:pt x="1508" y="1370"/>
                  </a:lnTo>
                  <a:lnTo>
                    <a:pt x="1504" y="1370"/>
                  </a:lnTo>
                  <a:lnTo>
                    <a:pt x="1492" y="1362"/>
                  </a:lnTo>
                  <a:lnTo>
                    <a:pt x="1486" y="1356"/>
                  </a:lnTo>
                  <a:lnTo>
                    <a:pt x="1484" y="1348"/>
                  </a:lnTo>
                  <a:lnTo>
                    <a:pt x="1482" y="1342"/>
                  </a:lnTo>
                  <a:lnTo>
                    <a:pt x="1494" y="1334"/>
                  </a:lnTo>
                  <a:lnTo>
                    <a:pt x="1492" y="1322"/>
                  </a:lnTo>
                  <a:lnTo>
                    <a:pt x="1490" y="1312"/>
                  </a:lnTo>
                  <a:lnTo>
                    <a:pt x="1486" y="1304"/>
                  </a:lnTo>
                  <a:lnTo>
                    <a:pt x="1480" y="1298"/>
                  </a:lnTo>
                  <a:lnTo>
                    <a:pt x="1474" y="1292"/>
                  </a:lnTo>
                  <a:lnTo>
                    <a:pt x="1466" y="1288"/>
                  </a:lnTo>
                  <a:lnTo>
                    <a:pt x="1458" y="1286"/>
                  </a:lnTo>
                  <a:lnTo>
                    <a:pt x="1450" y="1286"/>
                  </a:lnTo>
                  <a:lnTo>
                    <a:pt x="1440" y="1290"/>
                  </a:lnTo>
                  <a:lnTo>
                    <a:pt x="1434" y="1296"/>
                  </a:lnTo>
                  <a:lnTo>
                    <a:pt x="1428" y="1302"/>
                  </a:lnTo>
                  <a:lnTo>
                    <a:pt x="1424" y="1310"/>
                  </a:lnTo>
                  <a:lnTo>
                    <a:pt x="1424" y="1318"/>
                  </a:lnTo>
                  <a:lnTo>
                    <a:pt x="1424" y="1328"/>
                  </a:lnTo>
                  <a:lnTo>
                    <a:pt x="1428" y="1352"/>
                  </a:lnTo>
                  <a:lnTo>
                    <a:pt x="1408" y="1356"/>
                  </a:lnTo>
                  <a:lnTo>
                    <a:pt x="1404" y="1362"/>
                  </a:lnTo>
                  <a:lnTo>
                    <a:pt x="1402" y="1370"/>
                  </a:lnTo>
                  <a:lnTo>
                    <a:pt x="1392" y="1374"/>
                  </a:lnTo>
                  <a:lnTo>
                    <a:pt x="1392" y="1430"/>
                  </a:lnTo>
                  <a:lnTo>
                    <a:pt x="1412" y="1454"/>
                  </a:lnTo>
                  <a:lnTo>
                    <a:pt x="1412" y="1472"/>
                  </a:lnTo>
                  <a:lnTo>
                    <a:pt x="1402" y="1490"/>
                  </a:lnTo>
                  <a:lnTo>
                    <a:pt x="1380" y="1504"/>
                  </a:lnTo>
                  <a:lnTo>
                    <a:pt x="1356" y="1510"/>
                  </a:lnTo>
                  <a:lnTo>
                    <a:pt x="1336" y="1514"/>
                  </a:lnTo>
                  <a:lnTo>
                    <a:pt x="1314" y="1514"/>
                  </a:lnTo>
                  <a:lnTo>
                    <a:pt x="1298" y="1516"/>
                  </a:lnTo>
                  <a:lnTo>
                    <a:pt x="1288" y="1520"/>
                  </a:lnTo>
                  <a:lnTo>
                    <a:pt x="1280" y="1526"/>
                  </a:lnTo>
                  <a:lnTo>
                    <a:pt x="1270" y="1534"/>
                  </a:lnTo>
                  <a:lnTo>
                    <a:pt x="1256" y="1546"/>
                  </a:lnTo>
                  <a:lnTo>
                    <a:pt x="1244" y="1566"/>
                  </a:lnTo>
                  <a:lnTo>
                    <a:pt x="1228" y="1586"/>
                  </a:lnTo>
                  <a:lnTo>
                    <a:pt x="1192" y="1626"/>
                  </a:lnTo>
                  <a:lnTo>
                    <a:pt x="1168" y="1610"/>
                  </a:lnTo>
                  <a:lnTo>
                    <a:pt x="1140" y="1612"/>
                  </a:lnTo>
                  <a:lnTo>
                    <a:pt x="1136" y="1626"/>
                  </a:lnTo>
                  <a:lnTo>
                    <a:pt x="1132" y="1632"/>
                  </a:lnTo>
                  <a:lnTo>
                    <a:pt x="1128" y="1636"/>
                  </a:lnTo>
                  <a:lnTo>
                    <a:pt x="1124" y="1630"/>
                  </a:lnTo>
                  <a:lnTo>
                    <a:pt x="1118" y="1626"/>
                  </a:lnTo>
                  <a:lnTo>
                    <a:pt x="1108" y="1622"/>
                  </a:lnTo>
                  <a:lnTo>
                    <a:pt x="1100" y="1622"/>
                  </a:lnTo>
                  <a:lnTo>
                    <a:pt x="1092" y="1622"/>
                  </a:lnTo>
                  <a:lnTo>
                    <a:pt x="1088" y="1632"/>
                  </a:lnTo>
                  <a:lnTo>
                    <a:pt x="1082" y="1640"/>
                  </a:lnTo>
                  <a:lnTo>
                    <a:pt x="1076" y="1650"/>
                  </a:lnTo>
                  <a:lnTo>
                    <a:pt x="1066" y="1658"/>
                  </a:lnTo>
                  <a:lnTo>
                    <a:pt x="1056" y="1664"/>
                  </a:lnTo>
                  <a:lnTo>
                    <a:pt x="1046" y="1674"/>
                  </a:lnTo>
                  <a:lnTo>
                    <a:pt x="1038" y="1684"/>
                  </a:lnTo>
                  <a:lnTo>
                    <a:pt x="1030" y="1696"/>
                  </a:lnTo>
                  <a:lnTo>
                    <a:pt x="1014" y="1718"/>
                  </a:lnTo>
                  <a:lnTo>
                    <a:pt x="1004" y="1728"/>
                  </a:lnTo>
                  <a:lnTo>
                    <a:pt x="994" y="1736"/>
                  </a:lnTo>
                  <a:lnTo>
                    <a:pt x="990" y="1748"/>
                  </a:lnTo>
                  <a:lnTo>
                    <a:pt x="988" y="1760"/>
                  </a:lnTo>
                  <a:lnTo>
                    <a:pt x="988" y="1790"/>
                  </a:lnTo>
                  <a:lnTo>
                    <a:pt x="988" y="1798"/>
                  </a:lnTo>
                  <a:lnTo>
                    <a:pt x="988" y="1812"/>
                  </a:lnTo>
                  <a:lnTo>
                    <a:pt x="982" y="1836"/>
                  </a:lnTo>
                  <a:lnTo>
                    <a:pt x="976" y="1840"/>
                  </a:lnTo>
                  <a:lnTo>
                    <a:pt x="946" y="1838"/>
                  </a:lnTo>
                  <a:lnTo>
                    <a:pt x="920" y="1834"/>
                  </a:lnTo>
                  <a:lnTo>
                    <a:pt x="870" y="1826"/>
                  </a:lnTo>
                  <a:lnTo>
                    <a:pt x="838" y="1810"/>
                  </a:lnTo>
                  <a:lnTo>
                    <a:pt x="820" y="1790"/>
                  </a:lnTo>
                  <a:lnTo>
                    <a:pt x="784" y="1782"/>
                  </a:lnTo>
                  <a:lnTo>
                    <a:pt x="784" y="1752"/>
                  </a:lnTo>
                  <a:lnTo>
                    <a:pt x="796" y="1734"/>
                  </a:lnTo>
                  <a:lnTo>
                    <a:pt x="808" y="1716"/>
                  </a:lnTo>
                  <a:lnTo>
                    <a:pt x="816" y="1696"/>
                  </a:lnTo>
                  <a:lnTo>
                    <a:pt x="818" y="1686"/>
                  </a:lnTo>
                  <a:lnTo>
                    <a:pt x="818" y="1676"/>
                  </a:lnTo>
                  <a:lnTo>
                    <a:pt x="814" y="1666"/>
                  </a:lnTo>
                  <a:lnTo>
                    <a:pt x="810" y="1660"/>
                  </a:lnTo>
                  <a:lnTo>
                    <a:pt x="804" y="1656"/>
                  </a:lnTo>
                  <a:lnTo>
                    <a:pt x="798" y="1652"/>
                  </a:lnTo>
                  <a:lnTo>
                    <a:pt x="784" y="1652"/>
                  </a:lnTo>
                  <a:lnTo>
                    <a:pt x="772" y="1652"/>
                  </a:lnTo>
                  <a:lnTo>
                    <a:pt x="764" y="1656"/>
                  </a:lnTo>
                  <a:lnTo>
                    <a:pt x="758" y="1660"/>
                  </a:lnTo>
                  <a:lnTo>
                    <a:pt x="740" y="1662"/>
                  </a:lnTo>
                  <a:lnTo>
                    <a:pt x="734" y="1664"/>
                  </a:lnTo>
                  <a:lnTo>
                    <a:pt x="732" y="1668"/>
                  </a:lnTo>
                  <a:lnTo>
                    <a:pt x="732" y="1678"/>
                  </a:lnTo>
                  <a:lnTo>
                    <a:pt x="730" y="1700"/>
                  </a:lnTo>
                  <a:lnTo>
                    <a:pt x="722" y="1708"/>
                  </a:lnTo>
                  <a:lnTo>
                    <a:pt x="718" y="1720"/>
                  </a:lnTo>
                  <a:lnTo>
                    <a:pt x="698" y="1756"/>
                  </a:lnTo>
                  <a:lnTo>
                    <a:pt x="700" y="1796"/>
                  </a:lnTo>
                  <a:lnTo>
                    <a:pt x="688" y="1810"/>
                  </a:lnTo>
                  <a:lnTo>
                    <a:pt x="672" y="1814"/>
                  </a:lnTo>
                  <a:lnTo>
                    <a:pt x="662" y="1816"/>
                  </a:lnTo>
                  <a:lnTo>
                    <a:pt x="654" y="1822"/>
                  </a:lnTo>
                  <a:lnTo>
                    <a:pt x="644" y="1830"/>
                  </a:lnTo>
                  <a:lnTo>
                    <a:pt x="618" y="1836"/>
                  </a:lnTo>
                  <a:lnTo>
                    <a:pt x="590" y="1842"/>
                  </a:lnTo>
                  <a:lnTo>
                    <a:pt x="580" y="1850"/>
                  </a:lnTo>
                  <a:lnTo>
                    <a:pt x="572" y="1856"/>
                  </a:lnTo>
                  <a:lnTo>
                    <a:pt x="566" y="1864"/>
                  </a:lnTo>
                  <a:lnTo>
                    <a:pt x="556" y="1868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EEB3C627-4039-4F1B-BE3B-A0F7D59D2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5770" y="2535098"/>
              <a:ext cx="564079" cy="495604"/>
            </a:xfrm>
            <a:custGeom>
              <a:avLst/>
              <a:gdLst>
                <a:gd name="T0" fmla="*/ 234 w 588"/>
                <a:gd name="T1" fmla="*/ 550 h 554"/>
                <a:gd name="T2" fmla="*/ 248 w 588"/>
                <a:gd name="T3" fmla="*/ 530 h 554"/>
                <a:gd name="T4" fmla="*/ 264 w 588"/>
                <a:gd name="T5" fmla="*/ 516 h 554"/>
                <a:gd name="T6" fmla="*/ 274 w 588"/>
                <a:gd name="T7" fmla="*/ 480 h 554"/>
                <a:gd name="T8" fmla="*/ 252 w 588"/>
                <a:gd name="T9" fmla="*/ 468 h 554"/>
                <a:gd name="T10" fmla="*/ 252 w 588"/>
                <a:gd name="T11" fmla="*/ 438 h 554"/>
                <a:gd name="T12" fmla="*/ 280 w 588"/>
                <a:gd name="T13" fmla="*/ 404 h 554"/>
                <a:gd name="T14" fmla="*/ 288 w 588"/>
                <a:gd name="T15" fmla="*/ 388 h 554"/>
                <a:gd name="T16" fmla="*/ 290 w 588"/>
                <a:gd name="T17" fmla="*/ 342 h 554"/>
                <a:gd name="T18" fmla="*/ 252 w 588"/>
                <a:gd name="T19" fmla="*/ 300 h 554"/>
                <a:gd name="T20" fmla="*/ 200 w 588"/>
                <a:gd name="T21" fmla="*/ 304 h 554"/>
                <a:gd name="T22" fmla="*/ 174 w 588"/>
                <a:gd name="T23" fmla="*/ 330 h 554"/>
                <a:gd name="T24" fmla="*/ 130 w 588"/>
                <a:gd name="T25" fmla="*/ 390 h 554"/>
                <a:gd name="T26" fmla="*/ 110 w 588"/>
                <a:gd name="T27" fmla="*/ 416 h 554"/>
                <a:gd name="T28" fmla="*/ 36 w 588"/>
                <a:gd name="T29" fmla="*/ 364 h 554"/>
                <a:gd name="T30" fmla="*/ 12 w 588"/>
                <a:gd name="T31" fmla="*/ 358 h 554"/>
                <a:gd name="T32" fmla="*/ 0 w 588"/>
                <a:gd name="T33" fmla="*/ 348 h 554"/>
                <a:gd name="T34" fmla="*/ 4 w 588"/>
                <a:gd name="T35" fmla="*/ 324 h 554"/>
                <a:gd name="T36" fmla="*/ 18 w 588"/>
                <a:gd name="T37" fmla="*/ 320 h 554"/>
                <a:gd name="T38" fmla="*/ 40 w 588"/>
                <a:gd name="T39" fmla="*/ 292 h 554"/>
                <a:gd name="T40" fmla="*/ 34 w 588"/>
                <a:gd name="T41" fmla="*/ 238 h 554"/>
                <a:gd name="T42" fmla="*/ 28 w 588"/>
                <a:gd name="T43" fmla="*/ 228 h 554"/>
                <a:gd name="T44" fmla="*/ 20 w 588"/>
                <a:gd name="T45" fmla="*/ 186 h 554"/>
                <a:gd name="T46" fmla="*/ 26 w 588"/>
                <a:gd name="T47" fmla="*/ 172 h 554"/>
                <a:gd name="T48" fmla="*/ 44 w 588"/>
                <a:gd name="T49" fmla="*/ 190 h 554"/>
                <a:gd name="T50" fmla="*/ 58 w 588"/>
                <a:gd name="T51" fmla="*/ 210 h 554"/>
                <a:gd name="T52" fmla="*/ 80 w 588"/>
                <a:gd name="T53" fmla="*/ 224 h 554"/>
                <a:gd name="T54" fmla="*/ 100 w 588"/>
                <a:gd name="T55" fmla="*/ 222 h 554"/>
                <a:gd name="T56" fmla="*/ 142 w 588"/>
                <a:gd name="T57" fmla="*/ 186 h 554"/>
                <a:gd name="T58" fmla="*/ 216 w 588"/>
                <a:gd name="T59" fmla="*/ 128 h 554"/>
                <a:gd name="T60" fmla="*/ 232 w 588"/>
                <a:gd name="T61" fmla="*/ 104 h 554"/>
                <a:gd name="T62" fmla="*/ 262 w 588"/>
                <a:gd name="T63" fmla="*/ 76 h 554"/>
                <a:gd name="T64" fmla="*/ 292 w 588"/>
                <a:gd name="T65" fmla="*/ 74 h 554"/>
                <a:gd name="T66" fmla="*/ 312 w 588"/>
                <a:gd name="T67" fmla="*/ 84 h 554"/>
                <a:gd name="T68" fmla="*/ 348 w 588"/>
                <a:gd name="T69" fmla="*/ 66 h 554"/>
                <a:gd name="T70" fmla="*/ 348 w 588"/>
                <a:gd name="T71" fmla="*/ 16 h 554"/>
                <a:gd name="T72" fmla="*/ 362 w 588"/>
                <a:gd name="T73" fmla="*/ 2 h 554"/>
                <a:gd name="T74" fmla="*/ 396 w 588"/>
                <a:gd name="T75" fmla="*/ 32 h 554"/>
                <a:gd name="T76" fmla="*/ 418 w 588"/>
                <a:gd name="T77" fmla="*/ 46 h 554"/>
                <a:gd name="T78" fmla="*/ 436 w 588"/>
                <a:gd name="T79" fmla="*/ 44 h 554"/>
                <a:gd name="T80" fmla="*/ 440 w 588"/>
                <a:gd name="T81" fmla="*/ 28 h 554"/>
                <a:gd name="T82" fmla="*/ 458 w 588"/>
                <a:gd name="T83" fmla="*/ 24 h 554"/>
                <a:gd name="T84" fmla="*/ 460 w 588"/>
                <a:gd name="T85" fmla="*/ 62 h 554"/>
                <a:gd name="T86" fmla="*/ 498 w 588"/>
                <a:gd name="T87" fmla="*/ 110 h 554"/>
                <a:gd name="T88" fmla="*/ 516 w 588"/>
                <a:gd name="T89" fmla="*/ 178 h 554"/>
                <a:gd name="T90" fmla="*/ 530 w 588"/>
                <a:gd name="T91" fmla="*/ 196 h 554"/>
                <a:gd name="T92" fmla="*/ 588 w 588"/>
                <a:gd name="T93" fmla="*/ 236 h 554"/>
                <a:gd name="T94" fmla="*/ 580 w 588"/>
                <a:gd name="T95" fmla="*/ 250 h 554"/>
                <a:gd name="T96" fmla="*/ 520 w 588"/>
                <a:gd name="T97" fmla="*/ 292 h 554"/>
                <a:gd name="T98" fmla="*/ 502 w 588"/>
                <a:gd name="T99" fmla="*/ 310 h 554"/>
                <a:gd name="T100" fmla="*/ 472 w 588"/>
                <a:gd name="T101" fmla="*/ 346 h 554"/>
                <a:gd name="T102" fmla="*/ 466 w 588"/>
                <a:gd name="T103" fmla="*/ 374 h 554"/>
                <a:gd name="T104" fmla="*/ 448 w 588"/>
                <a:gd name="T105" fmla="*/ 390 h 554"/>
                <a:gd name="T106" fmla="*/ 412 w 588"/>
                <a:gd name="T107" fmla="*/ 402 h 554"/>
                <a:gd name="T108" fmla="*/ 362 w 588"/>
                <a:gd name="T109" fmla="*/ 424 h 554"/>
                <a:gd name="T110" fmla="*/ 322 w 588"/>
                <a:gd name="T111" fmla="*/ 460 h 554"/>
                <a:gd name="T112" fmla="*/ 304 w 588"/>
                <a:gd name="T113" fmla="*/ 494 h 554"/>
                <a:gd name="T114" fmla="*/ 290 w 588"/>
                <a:gd name="T115" fmla="*/ 542 h 554"/>
                <a:gd name="T116" fmla="*/ 236 w 588"/>
                <a:gd name="T117" fmla="*/ 554 h 55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88"/>
                <a:gd name="T178" fmla="*/ 0 h 554"/>
                <a:gd name="T179" fmla="*/ 588 w 588"/>
                <a:gd name="T180" fmla="*/ 554 h 55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88" h="554">
                  <a:moveTo>
                    <a:pt x="236" y="554"/>
                  </a:moveTo>
                  <a:lnTo>
                    <a:pt x="236" y="554"/>
                  </a:lnTo>
                  <a:lnTo>
                    <a:pt x="234" y="550"/>
                  </a:lnTo>
                  <a:lnTo>
                    <a:pt x="240" y="536"/>
                  </a:lnTo>
                  <a:lnTo>
                    <a:pt x="248" y="530"/>
                  </a:lnTo>
                  <a:lnTo>
                    <a:pt x="254" y="524"/>
                  </a:lnTo>
                  <a:lnTo>
                    <a:pt x="264" y="516"/>
                  </a:lnTo>
                  <a:lnTo>
                    <a:pt x="274" y="496"/>
                  </a:lnTo>
                  <a:lnTo>
                    <a:pt x="274" y="480"/>
                  </a:lnTo>
                  <a:lnTo>
                    <a:pt x="252" y="468"/>
                  </a:lnTo>
                  <a:lnTo>
                    <a:pt x="250" y="456"/>
                  </a:lnTo>
                  <a:lnTo>
                    <a:pt x="250" y="446"/>
                  </a:lnTo>
                  <a:lnTo>
                    <a:pt x="252" y="438"/>
                  </a:lnTo>
                  <a:lnTo>
                    <a:pt x="256" y="430"/>
                  </a:lnTo>
                  <a:lnTo>
                    <a:pt x="266" y="416"/>
                  </a:lnTo>
                  <a:lnTo>
                    <a:pt x="280" y="404"/>
                  </a:lnTo>
                  <a:lnTo>
                    <a:pt x="284" y="396"/>
                  </a:lnTo>
                  <a:lnTo>
                    <a:pt x="288" y="388"/>
                  </a:lnTo>
                  <a:lnTo>
                    <a:pt x="290" y="370"/>
                  </a:lnTo>
                  <a:lnTo>
                    <a:pt x="290" y="356"/>
                  </a:lnTo>
                  <a:lnTo>
                    <a:pt x="290" y="342"/>
                  </a:lnTo>
                  <a:lnTo>
                    <a:pt x="252" y="300"/>
                  </a:lnTo>
                  <a:lnTo>
                    <a:pt x="234" y="298"/>
                  </a:lnTo>
                  <a:lnTo>
                    <a:pt x="200" y="304"/>
                  </a:lnTo>
                  <a:lnTo>
                    <a:pt x="186" y="316"/>
                  </a:lnTo>
                  <a:lnTo>
                    <a:pt x="174" y="330"/>
                  </a:lnTo>
                  <a:lnTo>
                    <a:pt x="148" y="360"/>
                  </a:lnTo>
                  <a:lnTo>
                    <a:pt x="130" y="390"/>
                  </a:lnTo>
                  <a:lnTo>
                    <a:pt x="120" y="404"/>
                  </a:lnTo>
                  <a:lnTo>
                    <a:pt x="110" y="416"/>
                  </a:lnTo>
                  <a:lnTo>
                    <a:pt x="70" y="390"/>
                  </a:lnTo>
                  <a:lnTo>
                    <a:pt x="52" y="376"/>
                  </a:lnTo>
                  <a:lnTo>
                    <a:pt x="36" y="364"/>
                  </a:lnTo>
                  <a:lnTo>
                    <a:pt x="22" y="362"/>
                  </a:lnTo>
                  <a:lnTo>
                    <a:pt x="12" y="358"/>
                  </a:lnTo>
                  <a:lnTo>
                    <a:pt x="6" y="352"/>
                  </a:lnTo>
                  <a:lnTo>
                    <a:pt x="0" y="348"/>
                  </a:lnTo>
                  <a:lnTo>
                    <a:pt x="0" y="334"/>
                  </a:lnTo>
                  <a:lnTo>
                    <a:pt x="2" y="326"/>
                  </a:lnTo>
                  <a:lnTo>
                    <a:pt x="4" y="324"/>
                  </a:lnTo>
                  <a:lnTo>
                    <a:pt x="6" y="322"/>
                  </a:lnTo>
                  <a:lnTo>
                    <a:pt x="18" y="320"/>
                  </a:lnTo>
                  <a:lnTo>
                    <a:pt x="28" y="306"/>
                  </a:lnTo>
                  <a:lnTo>
                    <a:pt x="40" y="292"/>
                  </a:lnTo>
                  <a:lnTo>
                    <a:pt x="38" y="240"/>
                  </a:lnTo>
                  <a:lnTo>
                    <a:pt x="34" y="238"/>
                  </a:lnTo>
                  <a:lnTo>
                    <a:pt x="28" y="228"/>
                  </a:lnTo>
                  <a:lnTo>
                    <a:pt x="20" y="206"/>
                  </a:lnTo>
                  <a:lnTo>
                    <a:pt x="20" y="186"/>
                  </a:lnTo>
                  <a:lnTo>
                    <a:pt x="22" y="178"/>
                  </a:lnTo>
                  <a:lnTo>
                    <a:pt x="26" y="172"/>
                  </a:lnTo>
                  <a:lnTo>
                    <a:pt x="34" y="176"/>
                  </a:lnTo>
                  <a:lnTo>
                    <a:pt x="40" y="180"/>
                  </a:lnTo>
                  <a:lnTo>
                    <a:pt x="44" y="190"/>
                  </a:lnTo>
                  <a:lnTo>
                    <a:pt x="48" y="202"/>
                  </a:lnTo>
                  <a:lnTo>
                    <a:pt x="58" y="210"/>
                  </a:lnTo>
                  <a:lnTo>
                    <a:pt x="68" y="218"/>
                  </a:lnTo>
                  <a:lnTo>
                    <a:pt x="74" y="222"/>
                  </a:lnTo>
                  <a:lnTo>
                    <a:pt x="80" y="224"/>
                  </a:lnTo>
                  <a:lnTo>
                    <a:pt x="88" y="224"/>
                  </a:lnTo>
                  <a:lnTo>
                    <a:pt x="100" y="222"/>
                  </a:lnTo>
                  <a:lnTo>
                    <a:pt x="118" y="204"/>
                  </a:lnTo>
                  <a:lnTo>
                    <a:pt x="142" y="186"/>
                  </a:lnTo>
                  <a:lnTo>
                    <a:pt x="168" y="166"/>
                  </a:lnTo>
                  <a:lnTo>
                    <a:pt x="192" y="146"/>
                  </a:lnTo>
                  <a:lnTo>
                    <a:pt x="216" y="128"/>
                  </a:lnTo>
                  <a:lnTo>
                    <a:pt x="226" y="116"/>
                  </a:lnTo>
                  <a:lnTo>
                    <a:pt x="232" y="104"/>
                  </a:lnTo>
                  <a:lnTo>
                    <a:pt x="244" y="82"/>
                  </a:lnTo>
                  <a:lnTo>
                    <a:pt x="262" y="76"/>
                  </a:lnTo>
                  <a:lnTo>
                    <a:pt x="278" y="72"/>
                  </a:lnTo>
                  <a:lnTo>
                    <a:pt x="284" y="72"/>
                  </a:lnTo>
                  <a:lnTo>
                    <a:pt x="292" y="74"/>
                  </a:lnTo>
                  <a:lnTo>
                    <a:pt x="302" y="78"/>
                  </a:lnTo>
                  <a:lnTo>
                    <a:pt x="312" y="84"/>
                  </a:lnTo>
                  <a:lnTo>
                    <a:pt x="332" y="84"/>
                  </a:lnTo>
                  <a:lnTo>
                    <a:pt x="348" y="66"/>
                  </a:lnTo>
                  <a:lnTo>
                    <a:pt x="348" y="16"/>
                  </a:lnTo>
                  <a:lnTo>
                    <a:pt x="354" y="0"/>
                  </a:lnTo>
                  <a:lnTo>
                    <a:pt x="362" y="2"/>
                  </a:lnTo>
                  <a:lnTo>
                    <a:pt x="374" y="8"/>
                  </a:lnTo>
                  <a:lnTo>
                    <a:pt x="384" y="18"/>
                  </a:lnTo>
                  <a:lnTo>
                    <a:pt x="396" y="32"/>
                  </a:lnTo>
                  <a:lnTo>
                    <a:pt x="408" y="42"/>
                  </a:lnTo>
                  <a:lnTo>
                    <a:pt x="418" y="46"/>
                  </a:lnTo>
                  <a:lnTo>
                    <a:pt x="432" y="48"/>
                  </a:lnTo>
                  <a:lnTo>
                    <a:pt x="436" y="44"/>
                  </a:lnTo>
                  <a:lnTo>
                    <a:pt x="438" y="36"/>
                  </a:lnTo>
                  <a:lnTo>
                    <a:pt x="440" y="28"/>
                  </a:lnTo>
                  <a:lnTo>
                    <a:pt x="450" y="16"/>
                  </a:lnTo>
                  <a:lnTo>
                    <a:pt x="458" y="24"/>
                  </a:lnTo>
                  <a:lnTo>
                    <a:pt x="460" y="62"/>
                  </a:lnTo>
                  <a:lnTo>
                    <a:pt x="472" y="76"/>
                  </a:lnTo>
                  <a:lnTo>
                    <a:pt x="484" y="92"/>
                  </a:lnTo>
                  <a:lnTo>
                    <a:pt x="498" y="110"/>
                  </a:lnTo>
                  <a:lnTo>
                    <a:pt x="516" y="128"/>
                  </a:lnTo>
                  <a:lnTo>
                    <a:pt x="516" y="178"/>
                  </a:lnTo>
                  <a:lnTo>
                    <a:pt x="530" y="196"/>
                  </a:lnTo>
                  <a:lnTo>
                    <a:pt x="564" y="220"/>
                  </a:lnTo>
                  <a:lnTo>
                    <a:pt x="588" y="236"/>
                  </a:lnTo>
                  <a:lnTo>
                    <a:pt x="586" y="242"/>
                  </a:lnTo>
                  <a:lnTo>
                    <a:pt x="580" y="250"/>
                  </a:lnTo>
                  <a:lnTo>
                    <a:pt x="558" y="266"/>
                  </a:lnTo>
                  <a:lnTo>
                    <a:pt x="534" y="282"/>
                  </a:lnTo>
                  <a:lnTo>
                    <a:pt x="520" y="292"/>
                  </a:lnTo>
                  <a:lnTo>
                    <a:pt x="502" y="310"/>
                  </a:lnTo>
                  <a:lnTo>
                    <a:pt x="486" y="328"/>
                  </a:lnTo>
                  <a:lnTo>
                    <a:pt x="472" y="346"/>
                  </a:lnTo>
                  <a:lnTo>
                    <a:pt x="470" y="354"/>
                  </a:lnTo>
                  <a:lnTo>
                    <a:pt x="468" y="364"/>
                  </a:lnTo>
                  <a:lnTo>
                    <a:pt x="466" y="374"/>
                  </a:lnTo>
                  <a:lnTo>
                    <a:pt x="462" y="384"/>
                  </a:lnTo>
                  <a:lnTo>
                    <a:pt x="448" y="390"/>
                  </a:lnTo>
                  <a:lnTo>
                    <a:pt x="432" y="398"/>
                  </a:lnTo>
                  <a:lnTo>
                    <a:pt x="412" y="402"/>
                  </a:lnTo>
                  <a:lnTo>
                    <a:pt x="394" y="408"/>
                  </a:lnTo>
                  <a:lnTo>
                    <a:pt x="378" y="416"/>
                  </a:lnTo>
                  <a:lnTo>
                    <a:pt x="362" y="424"/>
                  </a:lnTo>
                  <a:lnTo>
                    <a:pt x="348" y="434"/>
                  </a:lnTo>
                  <a:lnTo>
                    <a:pt x="336" y="446"/>
                  </a:lnTo>
                  <a:lnTo>
                    <a:pt x="322" y="460"/>
                  </a:lnTo>
                  <a:lnTo>
                    <a:pt x="310" y="476"/>
                  </a:lnTo>
                  <a:lnTo>
                    <a:pt x="304" y="494"/>
                  </a:lnTo>
                  <a:lnTo>
                    <a:pt x="296" y="518"/>
                  </a:lnTo>
                  <a:lnTo>
                    <a:pt x="290" y="542"/>
                  </a:lnTo>
                  <a:lnTo>
                    <a:pt x="260" y="550"/>
                  </a:lnTo>
                  <a:lnTo>
                    <a:pt x="236" y="554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24D7E40B-1A68-4BFA-98A4-D2B3C6C9A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4726" y="2259563"/>
              <a:ext cx="803908" cy="475922"/>
            </a:xfrm>
            <a:custGeom>
              <a:avLst/>
              <a:gdLst>
                <a:gd name="T0" fmla="*/ 410 w 838"/>
                <a:gd name="T1" fmla="*/ 492 h 532"/>
                <a:gd name="T2" fmla="*/ 402 w 838"/>
                <a:gd name="T3" fmla="*/ 438 h 532"/>
                <a:gd name="T4" fmla="*/ 376 w 838"/>
                <a:gd name="T5" fmla="*/ 398 h 532"/>
                <a:gd name="T6" fmla="*/ 346 w 838"/>
                <a:gd name="T7" fmla="*/ 366 h 532"/>
                <a:gd name="T8" fmla="*/ 324 w 838"/>
                <a:gd name="T9" fmla="*/ 314 h 532"/>
                <a:gd name="T10" fmla="*/ 300 w 838"/>
                <a:gd name="T11" fmla="*/ 346 h 532"/>
                <a:gd name="T12" fmla="*/ 258 w 838"/>
                <a:gd name="T13" fmla="*/ 308 h 532"/>
                <a:gd name="T14" fmla="*/ 206 w 838"/>
                <a:gd name="T15" fmla="*/ 288 h 532"/>
                <a:gd name="T16" fmla="*/ 186 w 838"/>
                <a:gd name="T17" fmla="*/ 240 h 532"/>
                <a:gd name="T18" fmla="*/ 152 w 838"/>
                <a:gd name="T19" fmla="*/ 174 h 532"/>
                <a:gd name="T20" fmla="*/ 112 w 838"/>
                <a:gd name="T21" fmla="*/ 200 h 532"/>
                <a:gd name="T22" fmla="*/ 80 w 838"/>
                <a:gd name="T23" fmla="*/ 200 h 532"/>
                <a:gd name="T24" fmla="*/ 60 w 838"/>
                <a:gd name="T25" fmla="*/ 152 h 532"/>
                <a:gd name="T26" fmla="*/ 36 w 838"/>
                <a:gd name="T27" fmla="*/ 88 h 532"/>
                <a:gd name="T28" fmla="*/ 0 w 838"/>
                <a:gd name="T29" fmla="*/ 58 h 532"/>
                <a:gd name="T30" fmla="*/ 14 w 838"/>
                <a:gd name="T31" fmla="*/ 30 h 532"/>
                <a:gd name="T32" fmla="*/ 68 w 838"/>
                <a:gd name="T33" fmla="*/ 60 h 532"/>
                <a:gd name="T34" fmla="*/ 108 w 838"/>
                <a:gd name="T35" fmla="*/ 32 h 532"/>
                <a:gd name="T36" fmla="*/ 138 w 838"/>
                <a:gd name="T37" fmla="*/ 0 h 532"/>
                <a:gd name="T38" fmla="*/ 166 w 838"/>
                <a:gd name="T39" fmla="*/ 22 h 532"/>
                <a:gd name="T40" fmla="*/ 198 w 838"/>
                <a:gd name="T41" fmla="*/ 68 h 532"/>
                <a:gd name="T42" fmla="*/ 294 w 838"/>
                <a:gd name="T43" fmla="*/ 66 h 532"/>
                <a:gd name="T44" fmla="*/ 350 w 838"/>
                <a:gd name="T45" fmla="*/ 30 h 532"/>
                <a:gd name="T46" fmla="*/ 358 w 838"/>
                <a:gd name="T47" fmla="*/ 80 h 532"/>
                <a:gd name="T48" fmla="*/ 398 w 838"/>
                <a:gd name="T49" fmla="*/ 78 h 532"/>
                <a:gd name="T50" fmla="*/ 422 w 838"/>
                <a:gd name="T51" fmla="*/ 76 h 532"/>
                <a:gd name="T52" fmla="*/ 470 w 838"/>
                <a:gd name="T53" fmla="*/ 110 h 532"/>
                <a:gd name="T54" fmla="*/ 518 w 838"/>
                <a:gd name="T55" fmla="*/ 166 h 532"/>
                <a:gd name="T56" fmla="*/ 546 w 838"/>
                <a:gd name="T57" fmla="*/ 134 h 532"/>
                <a:gd name="T58" fmla="*/ 572 w 838"/>
                <a:gd name="T59" fmla="*/ 140 h 532"/>
                <a:gd name="T60" fmla="*/ 606 w 838"/>
                <a:gd name="T61" fmla="*/ 184 h 532"/>
                <a:gd name="T62" fmla="*/ 664 w 838"/>
                <a:gd name="T63" fmla="*/ 204 h 532"/>
                <a:gd name="T64" fmla="*/ 684 w 838"/>
                <a:gd name="T65" fmla="*/ 186 h 532"/>
                <a:gd name="T66" fmla="*/ 684 w 838"/>
                <a:gd name="T67" fmla="*/ 168 h 532"/>
                <a:gd name="T68" fmla="*/ 724 w 838"/>
                <a:gd name="T69" fmla="*/ 146 h 532"/>
                <a:gd name="T70" fmla="*/ 742 w 838"/>
                <a:gd name="T71" fmla="*/ 132 h 532"/>
                <a:gd name="T72" fmla="*/ 756 w 838"/>
                <a:gd name="T73" fmla="*/ 154 h 532"/>
                <a:gd name="T74" fmla="*/ 806 w 838"/>
                <a:gd name="T75" fmla="*/ 188 h 532"/>
                <a:gd name="T76" fmla="*/ 838 w 838"/>
                <a:gd name="T77" fmla="*/ 228 h 532"/>
                <a:gd name="T78" fmla="*/ 818 w 838"/>
                <a:gd name="T79" fmla="*/ 272 h 532"/>
                <a:gd name="T80" fmla="*/ 802 w 838"/>
                <a:gd name="T81" fmla="*/ 308 h 532"/>
                <a:gd name="T82" fmla="*/ 778 w 838"/>
                <a:gd name="T83" fmla="*/ 300 h 532"/>
                <a:gd name="T84" fmla="*/ 770 w 838"/>
                <a:gd name="T85" fmla="*/ 258 h 532"/>
                <a:gd name="T86" fmla="*/ 744 w 838"/>
                <a:gd name="T87" fmla="*/ 242 h 532"/>
                <a:gd name="T88" fmla="*/ 716 w 838"/>
                <a:gd name="T89" fmla="*/ 282 h 532"/>
                <a:gd name="T90" fmla="*/ 686 w 838"/>
                <a:gd name="T91" fmla="*/ 346 h 532"/>
                <a:gd name="T92" fmla="*/ 632 w 838"/>
                <a:gd name="T93" fmla="*/ 368 h 532"/>
                <a:gd name="T94" fmla="*/ 618 w 838"/>
                <a:gd name="T95" fmla="*/ 410 h 532"/>
                <a:gd name="T96" fmla="*/ 638 w 838"/>
                <a:gd name="T97" fmla="*/ 444 h 532"/>
                <a:gd name="T98" fmla="*/ 588 w 838"/>
                <a:gd name="T99" fmla="*/ 456 h 532"/>
                <a:gd name="T100" fmla="*/ 540 w 838"/>
                <a:gd name="T101" fmla="*/ 438 h 532"/>
                <a:gd name="T102" fmla="*/ 502 w 838"/>
                <a:gd name="T103" fmla="*/ 456 h 532"/>
                <a:gd name="T104" fmla="*/ 476 w 838"/>
                <a:gd name="T105" fmla="*/ 530 h 53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838"/>
                <a:gd name="T160" fmla="*/ 0 h 532"/>
                <a:gd name="T161" fmla="*/ 838 w 838"/>
                <a:gd name="T162" fmla="*/ 532 h 53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838" h="532">
                  <a:moveTo>
                    <a:pt x="464" y="532"/>
                  </a:moveTo>
                  <a:lnTo>
                    <a:pt x="464" y="532"/>
                  </a:lnTo>
                  <a:lnTo>
                    <a:pt x="452" y="520"/>
                  </a:lnTo>
                  <a:lnTo>
                    <a:pt x="436" y="508"/>
                  </a:lnTo>
                  <a:lnTo>
                    <a:pt x="410" y="492"/>
                  </a:lnTo>
                  <a:lnTo>
                    <a:pt x="402" y="482"/>
                  </a:lnTo>
                  <a:lnTo>
                    <a:pt x="404" y="450"/>
                  </a:lnTo>
                  <a:lnTo>
                    <a:pt x="402" y="438"/>
                  </a:lnTo>
                  <a:lnTo>
                    <a:pt x="398" y="426"/>
                  </a:lnTo>
                  <a:lnTo>
                    <a:pt x="388" y="416"/>
                  </a:lnTo>
                  <a:lnTo>
                    <a:pt x="382" y="410"/>
                  </a:lnTo>
                  <a:lnTo>
                    <a:pt x="376" y="398"/>
                  </a:lnTo>
                  <a:lnTo>
                    <a:pt x="348" y="368"/>
                  </a:lnTo>
                  <a:lnTo>
                    <a:pt x="346" y="366"/>
                  </a:lnTo>
                  <a:lnTo>
                    <a:pt x="344" y="326"/>
                  </a:lnTo>
                  <a:lnTo>
                    <a:pt x="336" y="318"/>
                  </a:lnTo>
                  <a:lnTo>
                    <a:pt x="330" y="314"/>
                  </a:lnTo>
                  <a:lnTo>
                    <a:pt x="324" y="314"/>
                  </a:lnTo>
                  <a:lnTo>
                    <a:pt x="318" y="314"/>
                  </a:lnTo>
                  <a:lnTo>
                    <a:pt x="312" y="322"/>
                  </a:lnTo>
                  <a:lnTo>
                    <a:pt x="308" y="328"/>
                  </a:lnTo>
                  <a:lnTo>
                    <a:pt x="300" y="346"/>
                  </a:lnTo>
                  <a:lnTo>
                    <a:pt x="296" y="346"/>
                  </a:lnTo>
                  <a:lnTo>
                    <a:pt x="270" y="320"/>
                  </a:lnTo>
                  <a:lnTo>
                    <a:pt x="258" y="308"/>
                  </a:lnTo>
                  <a:lnTo>
                    <a:pt x="246" y="300"/>
                  </a:lnTo>
                  <a:lnTo>
                    <a:pt x="228" y="296"/>
                  </a:lnTo>
                  <a:lnTo>
                    <a:pt x="216" y="292"/>
                  </a:lnTo>
                  <a:lnTo>
                    <a:pt x="206" y="288"/>
                  </a:lnTo>
                  <a:lnTo>
                    <a:pt x="200" y="280"/>
                  </a:lnTo>
                  <a:lnTo>
                    <a:pt x="194" y="274"/>
                  </a:lnTo>
                  <a:lnTo>
                    <a:pt x="192" y="264"/>
                  </a:lnTo>
                  <a:lnTo>
                    <a:pt x="186" y="240"/>
                  </a:lnTo>
                  <a:lnTo>
                    <a:pt x="180" y="224"/>
                  </a:lnTo>
                  <a:lnTo>
                    <a:pt x="170" y="210"/>
                  </a:lnTo>
                  <a:lnTo>
                    <a:pt x="156" y="190"/>
                  </a:lnTo>
                  <a:lnTo>
                    <a:pt x="152" y="174"/>
                  </a:lnTo>
                  <a:lnTo>
                    <a:pt x="144" y="172"/>
                  </a:lnTo>
                  <a:lnTo>
                    <a:pt x="112" y="200"/>
                  </a:lnTo>
                  <a:lnTo>
                    <a:pt x="98" y="226"/>
                  </a:lnTo>
                  <a:lnTo>
                    <a:pt x="90" y="220"/>
                  </a:lnTo>
                  <a:lnTo>
                    <a:pt x="86" y="214"/>
                  </a:lnTo>
                  <a:lnTo>
                    <a:pt x="80" y="200"/>
                  </a:lnTo>
                  <a:lnTo>
                    <a:pt x="76" y="186"/>
                  </a:lnTo>
                  <a:lnTo>
                    <a:pt x="74" y="182"/>
                  </a:lnTo>
                  <a:lnTo>
                    <a:pt x="72" y="178"/>
                  </a:lnTo>
                  <a:lnTo>
                    <a:pt x="60" y="152"/>
                  </a:lnTo>
                  <a:lnTo>
                    <a:pt x="60" y="116"/>
                  </a:lnTo>
                  <a:lnTo>
                    <a:pt x="48" y="100"/>
                  </a:lnTo>
                  <a:lnTo>
                    <a:pt x="36" y="88"/>
                  </a:lnTo>
                  <a:lnTo>
                    <a:pt x="12" y="68"/>
                  </a:lnTo>
                  <a:lnTo>
                    <a:pt x="6" y="66"/>
                  </a:lnTo>
                  <a:lnTo>
                    <a:pt x="2" y="64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4" y="38"/>
                  </a:lnTo>
                  <a:lnTo>
                    <a:pt x="8" y="32"/>
                  </a:lnTo>
                  <a:lnTo>
                    <a:pt x="14" y="30"/>
                  </a:lnTo>
                  <a:lnTo>
                    <a:pt x="28" y="40"/>
                  </a:lnTo>
                  <a:lnTo>
                    <a:pt x="42" y="50"/>
                  </a:lnTo>
                  <a:lnTo>
                    <a:pt x="58" y="56"/>
                  </a:lnTo>
                  <a:lnTo>
                    <a:pt x="68" y="60"/>
                  </a:lnTo>
                  <a:lnTo>
                    <a:pt x="78" y="60"/>
                  </a:lnTo>
                  <a:lnTo>
                    <a:pt x="88" y="52"/>
                  </a:lnTo>
                  <a:lnTo>
                    <a:pt x="98" y="42"/>
                  </a:lnTo>
                  <a:lnTo>
                    <a:pt x="108" y="32"/>
                  </a:lnTo>
                  <a:lnTo>
                    <a:pt x="118" y="24"/>
                  </a:lnTo>
                  <a:lnTo>
                    <a:pt x="128" y="8"/>
                  </a:lnTo>
                  <a:lnTo>
                    <a:pt x="134" y="4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2" y="4"/>
                  </a:lnTo>
                  <a:lnTo>
                    <a:pt x="158" y="10"/>
                  </a:lnTo>
                  <a:lnTo>
                    <a:pt x="166" y="22"/>
                  </a:lnTo>
                  <a:lnTo>
                    <a:pt x="168" y="32"/>
                  </a:lnTo>
                  <a:lnTo>
                    <a:pt x="172" y="42"/>
                  </a:lnTo>
                  <a:lnTo>
                    <a:pt x="180" y="52"/>
                  </a:lnTo>
                  <a:lnTo>
                    <a:pt x="188" y="60"/>
                  </a:lnTo>
                  <a:lnTo>
                    <a:pt x="198" y="68"/>
                  </a:lnTo>
                  <a:lnTo>
                    <a:pt x="210" y="74"/>
                  </a:lnTo>
                  <a:lnTo>
                    <a:pt x="224" y="78"/>
                  </a:lnTo>
                  <a:lnTo>
                    <a:pt x="238" y="82"/>
                  </a:lnTo>
                  <a:lnTo>
                    <a:pt x="294" y="66"/>
                  </a:lnTo>
                  <a:lnTo>
                    <a:pt x="340" y="26"/>
                  </a:lnTo>
                  <a:lnTo>
                    <a:pt x="350" y="30"/>
                  </a:lnTo>
                  <a:lnTo>
                    <a:pt x="348" y="46"/>
                  </a:lnTo>
                  <a:lnTo>
                    <a:pt x="348" y="54"/>
                  </a:lnTo>
                  <a:lnTo>
                    <a:pt x="348" y="64"/>
                  </a:lnTo>
                  <a:lnTo>
                    <a:pt x="352" y="72"/>
                  </a:lnTo>
                  <a:lnTo>
                    <a:pt x="358" y="80"/>
                  </a:lnTo>
                  <a:lnTo>
                    <a:pt x="366" y="84"/>
                  </a:lnTo>
                  <a:lnTo>
                    <a:pt x="380" y="86"/>
                  </a:lnTo>
                  <a:lnTo>
                    <a:pt x="388" y="82"/>
                  </a:lnTo>
                  <a:lnTo>
                    <a:pt x="398" y="78"/>
                  </a:lnTo>
                  <a:lnTo>
                    <a:pt x="404" y="74"/>
                  </a:lnTo>
                  <a:lnTo>
                    <a:pt x="410" y="72"/>
                  </a:lnTo>
                  <a:lnTo>
                    <a:pt x="416" y="74"/>
                  </a:lnTo>
                  <a:lnTo>
                    <a:pt x="422" y="76"/>
                  </a:lnTo>
                  <a:lnTo>
                    <a:pt x="434" y="88"/>
                  </a:lnTo>
                  <a:lnTo>
                    <a:pt x="446" y="102"/>
                  </a:lnTo>
                  <a:lnTo>
                    <a:pt x="470" y="110"/>
                  </a:lnTo>
                  <a:lnTo>
                    <a:pt x="478" y="122"/>
                  </a:lnTo>
                  <a:lnTo>
                    <a:pt x="488" y="136"/>
                  </a:lnTo>
                  <a:lnTo>
                    <a:pt x="500" y="152"/>
                  </a:lnTo>
                  <a:lnTo>
                    <a:pt x="518" y="166"/>
                  </a:lnTo>
                  <a:lnTo>
                    <a:pt x="526" y="166"/>
                  </a:lnTo>
                  <a:lnTo>
                    <a:pt x="536" y="156"/>
                  </a:lnTo>
                  <a:lnTo>
                    <a:pt x="542" y="144"/>
                  </a:lnTo>
                  <a:lnTo>
                    <a:pt x="546" y="134"/>
                  </a:lnTo>
                  <a:lnTo>
                    <a:pt x="550" y="122"/>
                  </a:lnTo>
                  <a:lnTo>
                    <a:pt x="568" y="128"/>
                  </a:lnTo>
                  <a:lnTo>
                    <a:pt x="572" y="140"/>
                  </a:lnTo>
                  <a:lnTo>
                    <a:pt x="580" y="154"/>
                  </a:lnTo>
                  <a:lnTo>
                    <a:pt x="592" y="168"/>
                  </a:lnTo>
                  <a:lnTo>
                    <a:pt x="606" y="180"/>
                  </a:lnTo>
                  <a:lnTo>
                    <a:pt x="606" y="184"/>
                  </a:lnTo>
                  <a:lnTo>
                    <a:pt x="632" y="206"/>
                  </a:lnTo>
                  <a:lnTo>
                    <a:pt x="664" y="204"/>
                  </a:lnTo>
                  <a:lnTo>
                    <a:pt x="670" y="196"/>
                  </a:lnTo>
                  <a:lnTo>
                    <a:pt x="678" y="190"/>
                  </a:lnTo>
                  <a:lnTo>
                    <a:pt x="680" y="188"/>
                  </a:lnTo>
                  <a:lnTo>
                    <a:pt x="684" y="186"/>
                  </a:lnTo>
                  <a:lnTo>
                    <a:pt x="690" y="180"/>
                  </a:lnTo>
                  <a:lnTo>
                    <a:pt x="690" y="172"/>
                  </a:lnTo>
                  <a:lnTo>
                    <a:pt x="684" y="168"/>
                  </a:lnTo>
                  <a:lnTo>
                    <a:pt x="684" y="164"/>
                  </a:lnTo>
                  <a:lnTo>
                    <a:pt x="688" y="160"/>
                  </a:lnTo>
                  <a:lnTo>
                    <a:pt x="700" y="154"/>
                  </a:lnTo>
                  <a:lnTo>
                    <a:pt x="724" y="146"/>
                  </a:lnTo>
                  <a:lnTo>
                    <a:pt x="730" y="142"/>
                  </a:lnTo>
                  <a:lnTo>
                    <a:pt x="734" y="140"/>
                  </a:lnTo>
                  <a:lnTo>
                    <a:pt x="742" y="132"/>
                  </a:lnTo>
                  <a:lnTo>
                    <a:pt x="744" y="134"/>
                  </a:lnTo>
                  <a:lnTo>
                    <a:pt x="746" y="136"/>
                  </a:lnTo>
                  <a:lnTo>
                    <a:pt x="750" y="144"/>
                  </a:lnTo>
                  <a:lnTo>
                    <a:pt x="756" y="154"/>
                  </a:lnTo>
                  <a:lnTo>
                    <a:pt x="762" y="158"/>
                  </a:lnTo>
                  <a:lnTo>
                    <a:pt x="770" y="162"/>
                  </a:lnTo>
                  <a:lnTo>
                    <a:pt x="806" y="188"/>
                  </a:lnTo>
                  <a:lnTo>
                    <a:pt x="838" y="194"/>
                  </a:lnTo>
                  <a:lnTo>
                    <a:pt x="838" y="204"/>
                  </a:lnTo>
                  <a:lnTo>
                    <a:pt x="838" y="220"/>
                  </a:lnTo>
                  <a:lnTo>
                    <a:pt x="838" y="228"/>
                  </a:lnTo>
                  <a:lnTo>
                    <a:pt x="836" y="236"/>
                  </a:lnTo>
                  <a:lnTo>
                    <a:pt x="834" y="242"/>
                  </a:lnTo>
                  <a:lnTo>
                    <a:pt x="828" y="246"/>
                  </a:lnTo>
                  <a:lnTo>
                    <a:pt x="818" y="272"/>
                  </a:lnTo>
                  <a:lnTo>
                    <a:pt x="812" y="306"/>
                  </a:lnTo>
                  <a:lnTo>
                    <a:pt x="802" y="308"/>
                  </a:lnTo>
                  <a:lnTo>
                    <a:pt x="800" y="302"/>
                  </a:lnTo>
                  <a:lnTo>
                    <a:pt x="796" y="300"/>
                  </a:lnTo>
                  <a:lnTo>
                    <a:pt x="792" y="298"/>
                  </a:lnTo>
                  <a:lnTo>
                    <a:pt x="788" y="298"/>
                  </a:lnTo>
                  <a:lnTo>
                    <a:pt x="778" y="300"/>
                  </a:lnTo>
                  <a:lnTo>
                    <a:pt x="774" y="302"/>
                  </a:lnTo>
                  <a:lnTo>
                    <a:pt x="770" y="300"/>
                  </a:lnTo>
                  <a:lnTo>
                    <a:pt x="770" y="258"/>
                  </a:lnTo>
                  <a:lnTo>
                    <a:pt x="762" y="248"/>
                  </a:lnTo>
                  <a:lnTo>
                    <a:pt x="756" y="244"/>
                  </a:lnTo>
                  <a:lnTo>
                    <a:pt x="750" y="242"/>
                  </a:lnTo>
                  <a:lnTo>
                    <a:pt x="744" y="242"/>
                  </a:lnTo>
                  <a:lnTo>
                    <a:pt x="738" y="244"/>
                  </a:lnTo>
                  <a:lnTo>
                    <a:pt x="732" y="250"/>
                  </a:lnTo>
                  <a:lnTo>
                    <a:pt x="722" y="264"/>
                  </a:lnTo>
                  <a:lnTo>
                    <a:pt x="716" y="282"/>
                  </a:lnTo>
                  <a:lnTo>
                    <a:pt x="708" y="302"/>
                  </a:lnTo>
                  <a:lnTo>
                    <a:pt x="698" y="320"/>
                  </a:lnTo>
                  <a:lnTo>
                    <a:pt x="690" y="340"/>
                  </a:lnTo>
                  <a:lnTo>
                    <a:pt x="686" y="346"/>
                  </a:lnTo>
                  <a:lnTo>
                    <a:pt x="680" y="354"/>
                  </a:lnTo>
                  <a:lnTo>
                    <a:pt x="666" y="362"/>
                  </a:lnTo>
                  <a:lnTo>
                    <a:pt x="652" y="366"/>
                  </a:lnTo>
                  <a:lnTo>
                    <a:pt x="632" y="368"/>
                  </a:lnTo>
                  <a:lnTo>
                    <a:pt x="624" y="372"/>
                  </a:lnTo>
                  <a:lnTo>
                    <a:pt x="622" y="374"/>
                  </a:lnTo>
                  <a:lnTo>
                    <a:pt x="620" y="378"/>
                  </a:lnTo>
                  <a:lnTo>
                    <a:pt x="618" y="390"/>
                  </a:lnTo>
                  <a:lnTo>
                    <a:pt x="618" y="410"/>
                  </a:lnTo>
                  <a:lnTo>
                    <a:pt x="644" y="432"/>
                  </a:lnTo>
                  <a:lnTo>
                    <a:pt x="642" y="438"/>
                  </a:lnTo>
                  <a:lnTo>
                    <a:pt x="638" y="444"/>
                  </a:lnTo>
                  <a:lnTo>
                    <a:pt x="628" y="454"/>
                  </a:lnTo>
                  <a:lnTo>
                    <a:pt x="620" y="456"/>
                  </a:lnTo>
                  <a:lnTo>
                    <a:pt x="610" y="456"/>
                  </a:lnTo>
                  <a:lnTo>
                    <a:pt x="588" y="456"/>
                  </a:lnTo>
                  <a:lnTo>
                    <a:pt x="570" y="452"/>
                  </a:lnTo>
                  <a:lnTo>
                    <a:pt x="556" y="448"/>
                  </a:lnTo>
                  <a:lnTo>
                    <a:pt x="548" y="442"/>
                  </a:lnTo>
                  <a:lnTo>
                    <a:pt x="540" y="438"/>
                  </a:lnTo>
                  <a:lnTo>
                    <a:pt x="532" y="436"/>
                  </a:lnTo>
                  <a:lnTo>
                    <a:pt x="526" y="438"/>
                  </a:lnTo>
                  <a:lnTo>
                    <a:pt x="520" y="440"/>
                  </a:lnTo>
                  <a:lnTo>
                    <a:pt x="514" y="446"/>
                  </a:lnTo>
                  <a:lnTo>
                    <a:pt x="502" y="456"/>
                  </a:lnTo>
                  <a:lnTo>
                    <a:pt x="480" y="520"/>
                  </a:lnTo>
                  <a:lnTo>
                    <a:pt x="476" y="530"/>
                  </a:lnTo>
                  <a:lnTo>
                    <a:pt x="464" y="532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dirty="0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8BBC3F68-9743-4E5C-8CC9-D1872E1AD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7804" y="1545680"/>
              <a:ext cx="1068680" cy="891013"/>
            </a:xfrm>
            <a:custGeom>
              <a:avLst/>
              <a:gdLst>
                <a:gd name="T0" fmla="*/ 750 w 1114"/>
                <a:gd name="T1" fmla="*/ 920 h 996"/>
                <a:gd name="T2" fmla="*/ 698 w 1114"/>
                <a:gd name="T3" fmla="*/ 952 h 996"/>
                <a:gd name="T4" fmla="*/ 656 w 1114"/>
                <a:gd name="T5" fmla="*/ 908 h 996"/>
                <a:gd name="T6" fmla="*/ 614 w 1114"/>
                <a:gd name="T7" fmla="*/ 872 h 996"/>
                <a:gd name="T8" fmla="*/ 568 w 1114"/>
                <a:gd name="T9" fmla="*/ 866 h 996"/>
                <a:gd name="T10" fmla="*/ 534 w 1114"/>
                <a:gd name="T11" fmla="*/ 824 h 996"/>
                <a:gd name="T12" fmla="*/ 488 w 1114"/>
                <a:gd name="T13" fmla="*/ 834 h 996"/>
                <a:gd name="T14" fmla="*/ 442 w 1114"/>
                <a:gd name="T15" fmla="*/ 860 h 996"/>
                <a:gd name="T16" fmla="*/ 360 w 1114"/>
                <a:gd name="T17" fmla="*/ 840 h 996"/>
                <a:gd name="T18" fmla="*/ 320 w 1114"/>
                <a:gd name="T19" fmla="*/ 790 h 996"/>
                <a:gd name="T20" fmla="*/ 288 w 1114"/>
                <a:gd name="T21" fmla="*/ 776 h 996"/>
                <a:gd name="T22" fmla="*/ 324 w 1114"/>
                <a:gd name="T23" fmla="*/ 756 h 996"/>
                <a:gd name="T24" fmla="*/ 288 w 1114"/>
                <a:gd name="T25" fmla="*/ 712 h 996"/>
                <a:gd name="T26" fmla="*/ 244 w 1114"/>
                <a:gd name="T27" fmla="*/ 716 h 996"/>
                <a:gd name="T28" fmla="*/ 220 w 1114"/>
                <a:gd name="T29" fmla="*/ 662 h 996"/>
                <a:gd name="T30" fmla="*/ 268 w 1114"/>
                <a:gd name="T31" fmla="*/ 592 h 996"/>
                <a:gd name="T32" fmla="*/ 304 w 1114"/>
                <a:gd name="T33" fmla="*/ 516 h 996"/>
                <a:gd name="T34" fmla="*/ 314 w 1114"/>
                <a:gd name="T35" fmla="*/ 550 h 996"/>
                <a:gd name="T36" fmla="*/ 358 w 1114"/>
                <a:gd name="T37" fmla="*/ 568 h 996"/>
                <a:gd name="T38" fmla="*/ 358 w 1114"/>
                <a:gd name="T39" fmla="*/ 484 h 996"/>
                <a:gd name="T40" fmla="*/ 360 w 1114"/>
                <a:gd name="T41" fmla="*/ 428 h 996"/>
                <a:gd name="T42" fmla="*/ 338 w 1114"/>
                <a:gd name="T43" fmla="*/ 348 h 996"/>
                <a:gd name="T44" fmla="*/ 362 w 1114"/>
                <a:gd name="T45" fmla="*/ 252 h 996"/>
                <a:gd name="T46" fmla="*/ 314 w 1114"/>
                <a:gd name="T47" fmla="*/ 158 h 996"/>
                <a:gd name="T48" fmla="*/ 252 w 1114"/>
                <a:gd name="T49" fmla="*/ 188 h 996"/>
                <a:gd name="T50" fmla="*/ 166 w 1114"/>
                <a:gd name="T51" fmla="*/ 218 h 996"/>
                <a:gd name="T52" fmla="*/ 130 w 1114"/>
                <a:gd name="T53" fmla="*/ 192 h 996"/>
                <a:gd name="T54" fmla="*/ 102 w 1114"/>
                <a:gd name="T55" fmla="*/ 126 h 996"/>
                <a:gd name="T56" fmla="*/ 44 w 1114"/>
                <a:gd name="T57" fmla="*/ 140 h 996"/>
                <a:gd name="T58" fmla="*/ 20 w 1114"/>
                <a:gd name="T59" fmla="*/ 96 h 996"/>
                <a:gd name="T60" fmla="*/ 72 w 1114"/>
                <a:gd name="T61" fmla="*/ 10 h 996"/>
                <a:gd name="T62" fmla="*/ 168 w 1114"/>
                <a:gd name="T63" fmla="*/ 16 h 996"/>
                <a:gd name="T64" fmla="*/ 282 w 1114"/>
                <a:gd name="T65" fmla="*/ 26 h 996"/>
                <a:gd name="T66" fmla="*/ 392 w 1114"/>
                <a:gd name="T67" fmla="*/ 184 h 996"/>
                <a:gd name="T68" fmla="*/ 458 w 1114"/>
                <a:gd name="T69" fmla="*/ 278 h 996"/>
                <a:gd name="T70" fmla="*/ 498 w 1114"/>
                <a:gd name="T71" fmla="*/ 330 h 996"/>
                <a:gd name="T72" fmla="*/ 570 w 1114"/>
                <a:gd name="T73" fmla="*/ 354 h 996"/>
                <a:gd name="T74" fmla="*/ 638 w 1114"/>
                <a:gd name="T75" fmla="*/ 366 h 996"/>
                <a:gd name="T76" fmla="*/ 716 w 1114"/>
                <a:gd name="T77" fmla="*/ 396 h 996"/>
                <a:gd name="T78" fmla="*/ 770 w 1114"/>
                <a:gd name="T79" fmla="*/ 448 h 996"/>
                <a:gd name="T80" fmla="*/ 814 w 1114"/>
                <a:gd name="T81" fmla="*/ 512 h 996"/>
                <a:gd name="T82" fmla="*/ 912 w 1114"/>
                <a:gd name="T83" fmla="*/ 486 h 996"/>
                <a:gd name="T84" fmla="*/ 990 w 1114"/>
                <a:gd name="T85" fmla="*/ 404 h 996"/>
                <a:gd name="T86" fmla="*/ 1084 w 1114"/>
                <a:gd name="T87" fmla="*/ 340 h 996"/>
                <a:gd name="T88" fmla="*/ 1084 w 1114"/>
                <a:gd name="T89" fmla="*/ 412 h 996"/>
                <a:gd name="T90" fmla="*/ 1112 w 1114"/>
                <a:gd name="T91" fmla="*/ 498 h 996"/>
                <a:gd name="T92" fmla="*/ 1096 w 1114"/>
                <a:gd name="T93" fmla="*/ 584 h 996"/>
                <a:gd name="T94" fmla="*/ 1088 w 1114"/>
                <a:gd name="T95" fmla="*/ 732 h 996"/>
                <a:gd name="T96" fmla="*/ 1028 w 1114"/>
                <a:gd name="T97" fmla="*/ 748 h 996"/>
                <a:gd name="T98" fmla="*/ 974 w 1114"/>
                <a:gd name="T99" fmla="*/ 772 h 996"/>
                <a:gd name="T100" fmla="*/ 942 w 1114"/>
                <a:gd name="T101" fmla="*/ 800 h 996"/>
                <a:gd name="T102" fmla="*/ 984 w 1114"/>
                <a:gd name="T103" fmla="*/ 910 h 996"/>
                <a:gd name="T104" fmla="*/ 972 w 1114"/>
                <a:gd name="T105" fmla="*/ 968 h 996"/>
                <a:gd name="T106" fmla="*/ 928 w 1114"/>
                <a:gd name="T107" fmla="*/ 924 h 996"/>
                <a:gd name="T108" fmla="*/ 904 w 1114"/>
                <a:gd name="T109" fmla="*/ 930 h 996"/>
                <a:gd name="T110" fmla="*/ 848 w 1114"/>
                <a:gd name="T111" fmla="*/ 972 h 996"/>
                <a:gd name="T112" fmla="*/ 812 w 1114"/>
                <a:gd name="T113" fmla="*/ 996 h 99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14"/>
                <a:gd name="T172" fmla="*/ 0 h 996"/>
                <a:gd name="T173" fmla="*/ 1114 w 1114"/>
                <a:gd name="T174" fmla="*/ 996 h 99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14" h="996">
                  <a:moveTo>
                    <a:pt x="812" y="996"/>
                  </a:moveTo>
                  <a:lnTo>
                    <a:pt x="812" y="996"/>
                  </a:lnTo>
                  <a:lnTo>
                    <a:pt x="772" y="958"/>
                  </a:lnTo>
                  <a:lnTo>
                    <a:pt x="760" y="936"/>
                  </a:lnTo>
                  <a:lnTo>
                    <a:pt x="754" y="926"/>
                  </a:lnTo>
                  <a:lnTo>
                    <a:pt x="750" y="920"/>
                  </a:lnTo>
                  <a:lnTo>
                    <a:pt x="742" y="916"/>
                  </a:lnTo>
                  <a:lnTo>
                    <a:pt x="736" y="912"/>
                  </a:lnTo>
                  <a:lnTo>
                    <a:pt x="726" y="910"/>
                  </a:lnTo>
                  <a:lnTo>
                    <a:pt x="716" y="912"/>
                  </a:lnTo>
                  <a:lnTo>
                    <a:pt x="698" y="952"/>
                  </a:lnTo>
                  <a:lnTo>
                    <a:pt x="692" y="950"/>
                  </a:lnTo>
                  <a:lnTo>
                    <a:pt x="684" y="946"/>
                  </a:lnTo>
                  <a:lnTo>
                    <a:pt x="672" y="932"/>
                  </a:lnTo>
                  <a:lnTo>
                    <a:pt x="664" y="918"/>
                  </a:lnTo>
                  <a:lnTo>
                    <a:pt x="660" y="910"/>
                  </a:lnTo>
                  <a:lnTo>
                    <a:pt x="656" y="908"/>
                  </a:lnTo>
                  <a:lnTo>
                    <a:pt x="654" y="904"/>
                  </a:lnTo>
                  <a:lnTo>
                    <a:pt x="650" y="896"/>
                  </a:lnTo>
                  <a:lnTo>
                    <a:pt x="628" y="892"/>
                  </a:lnTo>
                  <a:lnTo>
                    <a:pt x="620" y="880"/>
                  </a:lnTo>
                  <a:lnTo>
                    <a:pt x="614" y="872"/>
                  </a:lnTo>
                  <a:lnTo>
                    <a:pt x="608" y="868"/>
                  </a:lnTo>
                  <a:lnTo>
                    <a:pt x="602" y="864"/>
                  </a:lnTo>
                  <a:lnTo>
                    <a:pt x="588" y="862"/>
                  </a:lnTo>
                  <a:lnTo>
                    <a:pt x="572" y="860"/>
                  </a:lnTo>
                  <a:lnTo>
                    <a:pt x="568" y="866"/>
                  </a:lnTo>
                  <a:lnTo>
                    <a:pt x="554" y="870"/>
                  </a:lnTo>
                  <a:lnTo>
                    <a:pt x="544" y="870"/>
                  </a:lnTo>
                  <a:lnTo>
                    <a:pt x="538" y="866"/>
                  </a:lnTo>
                  <a:lnTo>
                    <a:pt x="536" y="860"/>
                  </a:lnTo>
                  <a:lnTo>
                    <a:pt x="534" y="852"/>
                  </a:lnTo>
                  <a:lnTo>
                    <a:pt x="534" y="842"/>
                  </a:lnTo>
                  <a:lnTo>
                    <a:pt x="534" y="824"/>
                  </a:lnTo>
                  <a:lnTo>
                    <a:pt x="526" y="816"/>
                  </a:lnTo>
                  <a:lnTo>
                    <a:pt x="520" y="814"/>
                  </a:lnTo>
                  <a:lnTo>
                    <a:pt x="514" y="812"/>
                  </a:lnTo>
                  <a:lnTo>
                    <a:pt x="506" y="812"/>
                  </a:lnTo>
                  <a:lnTo>
                    <a:pt x="488" y="834"/>
                  </a:lnTo>
                  <a:lnTo>
                    <a:pt x="474" y="842"/>
                  </a:lnTo>
                  <a:lnTo>
                    <a:pt x="468" y="848"/>
                  </a:lnTo>
                  <a:lnTo>
                    <a:pt x="460" y="852"/>
                  </a:lnTo>
                  <a:lnTo>
                    <a:pt x="452" y="858"/>
                  </a:lnTo>
                  <a:lnTo>
                    <a:pt x="442" y="860"/>
                  </a:lnTo>
                  <a:lnTo>
                    <a:pt x="422" y="866"/>
                  </a:lnTo>
                  <a:lnTo>
                    <a:pt x="404" y="868"/>
                  </a:lnTo>
                  <a:lnTo>
                    <a:pt x="380" y="858"/>
                  </a:lnTo>
                  <a:lnTo>
                    <a:pt x="372" y="852"/>
                  </a:lnTo>
                  <a:lnTo>
                    <a:pt x="364" y="846"/>
                  </a:lnTo>
                  <a:lnTo>
                    <a:pt x="360" y="840"/>
                  </a:lnTo>
                  <a:lnTo>
                    <a:pt x="354" y="832"/>
                  </a:lnTo>
                  <a:lnTo>
                    <a:pt x="348" y="814"/>
                  </a:lnTo>
                  <a:lnTo>
                    <a:pt x="336" y="796"/>
                  </a:lnTo>
                  <a:lnTo>
                    <a:pt x="332" y="792"/>
                  </a:lnTo>
                  <a:lnTo>
                    <a:pt x="330" y="790"/>
                  </a:lnTo>
                  <a:lnTo>
                    <a:pt x="320" y="790"/>
                  </a:lnTo>
                  <a:lnTo>
                    <a:pt x="304" y="788"/>
                  </a:lnTo>
                  <a:lnTo>
                    <a:pt x="302" y="790"/>
                  </a:lnTo>
                  <a:lnTo>
                    <a:pt x="294" y="786"/>
                  </a:lnTo>
                  <a:lnTo>
                    <a:pt x="290" y="782"/>
                  </a:lnTo>
                  <a:lnTo>
                    <a:pt x="288" y="776"/>
                  </a:lnTo>
                  <a:lnTo>
                    <a:pt x="286" y="770"/>
                  </a:lnTo>
                  <a:lnTo>
                    <a:pt x="294" y="768"/>
                  </a:lnTo>
                  <a:lnTo>
                    <a:pt x="304" y="766"/>
                  </a:lnTo>
                  <a:lnTo>
                    <a:pt x="314" y="762"/>
                  </a:lnTo>
                  <a:lnTo>
                    <a:pt x="324" y="756"/>
                  </a:lnTo>
                  <a:lnTo>
                    <a:pt x="322" y="736"/>
                  </a:lnTo>
                  <a:lnTo>
                    <a:pt x="318" y="722"/>
                  </a:lnTo>
                  <a:lnTo>
                    <a:pt x="310" y="708"/>
                  </a:lnTo>
                  <a:lnTo>
                    <a:pt x="296" y="708"/>
                  </a:lnTo>
                  <a:lnTo>
                    <a:pt x="288" y="712"/>
                  </a:lnTo>
                  <a:lnTo>
                    <a:pt x="284" y="720"/>
                  </a:lnTo>
                  <a:lnTo>
                    <a:pt x="278" y="732"/>
                  </a:lnTo>
                  <a:lnTo>
                    <a:pt x="270" y="732"/>
                  </a:lnTo>
                  <a:lnTo>
                    <a:pt x="264" y="730"/>
                  </a:lnTo>
                  <a:lnTo>
                    <a:pt x="252" y="724"/>
                  </a:lnTo>
                  <a:lnTo>
                    <a:pt x="244" y="716"/>
                  </a:lnTo>
                  <a:lnTo>
                    <a:pt x="234" y="712"/>
                  </a:lnTo>
                  <a:lnTo>
                    <a:pt x="232" y="702"/>
                  </a:lnTo>
                  <a:lnTo>
                    <a:pt x="228" y="696"/>
                  </a:lnTo>
                  <a:lnTo>
                    <a:pt x="220" y="686"/>
                  </a:lnTo>
                  <a:lnTo>
                    <a:pt x="220" y="662"/>
                  </a:lnTo>
                  <a:lnTo>
                    <a:pt x="232" y="650"/>
                  </a:lnTo>
                  <a:lnTo>
                    <a:pt x="244" y="640"/>
                  </a:lnTo>
                  <a:lnTo>
                    <a:pt x="260" y="616"/>
                  </a:lnTo>
                  <a:lnTo>
                    <a:pt x="264" y="602"/>
                  </a:lnTo>
                  <a:lnTo>
                    <a:pt x="268" y="592"/>
                  </a:lnTo>
                  <a:lnTo>
                    <a:pt x="274" y="582"/>
                  </a:lnTo>
                  <a:lnTo>
                    <a:pt x="280" y="572"/>
                  </a:lnTo>
                  <a:lnTo>
                    <a:pt x="292" y="556"/>
                  </a:lnTo>
                  <a:lnTo>
                    <a:pt x="298" y="546"/>
                  </a:lnTo>
                  <a:lnTo>
                    <a:pt x="302" y="536"/>
                  </a:lnTo>
                  <a:lnTo>
                    <a:pt x="304" y="516"/>
                  </a:lnTo>
                  <a:lnTo>
                    <a:pt x="308" y="518"/>
                  </a:lnTo>
                  <a:lnTo>
                    <a:pt x="312" y="520"/>
                  </a:lnTo>
                  <a:lnTo>
                    <a:pt x="316" y="528"/>
                  </a:lnTo>
                  <a:lnTo>
                    <a:pt x="316" y="538"/>
                  </a:lnTo>
                  <a:lnTo>
                    <a:pt x="314" y="550"/>
                  </a:lnTo>
                  <a:lnTo>
                    <a:pt x="316" y="556"/>
                  </a:lnTo>
                  <a:lnTo>
                    <a:pt x="318" y="562"/>
                  </a:lnTo>
                  <a:lnTo>
                    <a:pt x="322" y="568"/>
                  </a:lnTo>
                  <a:lnTo>
                    <a:pt x="330" y="572"/>
                  </a:lnTo>
                  <a:lnTo>
                    <a:pt x="348" y="572"/>
                  </a:lnTo>
                  <a:lnTo>
                    <a:pt x="358" y="568"/>
                  </a:lnTo>
                  <a:lnTo>
                    <a:pt x="366" y="562"/>
                  </a:lnTo>
                  <a:lnTo>
                    <a:pt x="368" y="524"/>
                  </a:lnTo>
                  <a:lnTo>
                    <a:pt x="368" y="508"/>
                  </a:lnTo>
                  <a:lnTo>
                    <a:pt x="366" y="494"/>
                  </a:lnTo>
                  <a:lnTo>
                    <a:pt x="358" y="484"/>
                  </a:lnTo>
                  <a:lnTo>
                    <a:pt x="352" y="474"/>
                  </a:lnTo>
                  <a:lnTo>
                    <a:pt x="348" y="466"/>
                  </a:lnTo>
                  <a:lnTo>
                    <a:pt x="348" y="458"/>
                  </a:lnTo>
                  <a:lnTo>
                    <a:pt x="350" y="452"/>
                  </a:lnTo>
                  <a:lnTo>
                    <a:pt x="352" y="444"/>
                  </a:lnTo>
                  <a:lnTo>
                    <a:pt x="360" y="428"/>
                  </a:lnTo>
                  <a:lnTo>
                    <a:pt x="358" y="410"/>
                  </a:lnTo>
                  <a:lnTo>
                    <a:pt x="352" y="392"/>
                  </a:lnTo>
                  <a:lnTo>
                    <a:pt x="346" y="380"/>
                  </a:lnTo>
                  <a:lnTo>
                    <a:pt x="340" y="372"/>
                  </a:lnTo>
                  <a:lnTo>
                    <a:pt x="338" y="348"/>
                  </a:lnTo>
                  <a:lnTo>
                    <a:pt x="350" y="320"/>
                  </a:lnTo>
                  <a:lnTo>
                    <a:pt x="352" y="306"/>
                  </a:lnTo>
                  <a:lnTo>
                    <a:pt x="354" y="294"/>
                  </a:lnTo>
                  <a:lnTo>
                    <a:pt x="364" y="268"/>
                  </a:lnTo>
                  <a:lnTo>
                    <a:pt x="362" y="252"/>
                  </a:lnTo>
                  <a:lnTo>
                    <a:pt x="360" y="236"/>
                  </a:lnTo>
                  <a:lnTo>
                    <a:pt x="356" y="218"/>
                  </a:lnTo>
                  <a:lnTo>
                    <a:pt x="350" y="202"/>
                  </a:lnTo>
                  <a:lnTo>
                    <a:pt x="342" y="188"/>
                  </a:lnTo>
                  <a:lnTo>
                    <a:pt x="334" y="174"/>
                  </a:lnTo>
                  <a:lnTo>
                    <a:pt x="324" y="164"/>
                  </a:lnTo>
                  <a:lnTo>
                    <a:pt x="314" y="158"/>
                  </a:lnTo>
                  <a:lnTo>
                    <a:pt x="296" y="158"/>
                  </a:lnTo>
                  <a:lnTo>
                    <a:pt x="284" y="160"/>
                  </a:lnTo>
                  <a:lnTo>
                    <a:pt x="272" y="164"/>
                  </a:lnTo>
                  <a:lnTo>
                    <a:pt x="262" y="172"/>
                  </a:lnTo>
                  <a:lnTo>
                    <a:pt x="252" y="188"/>
                  </a:lnTo>
                  <a:lnTo>
                    <a:pt x="244" y="198"/>
                  </a:lnTo>
                  <a:lnTo>
                    <a:pt x="234" y="204"/>
                  </a:lnTo>
                  <a:lnTo>
                    <a:pt x="216" y="208"/>
                  </a:lnTo>
                  <a:lnTo>
                    <a:pt x="198" y="210"/>
                  </a:lnTo>
                  <a:lnTo>
                    <a:pt x="182" y="214"/>
                  </a:lnTo>
                  <a:lnTo>
                    <a:pt x="166" y="218"/>
                  </a:lnTo>
                  <a:lnTo>
                    <a:pt x="152" y="222"/>
                  </a:lnTo>
                  <a:lnTo>
                    <a:pt x="144" y="218"/>
                  </a:lnTo>
                  <a:lnTo>
                    <a:pt x="138" y="212"/>
                  </a:lnTo>
                  <a:lnTo>
                    <a:pt x="134" y="208"/>
                  </a:lnTo>
                  <a:lnTo>
                    <a:pt x="132" y="202"/>
                  </a:lnTo>
                  <a:lnTo>
                    <a:pt x="130" y="192"/>
                  </a:lnTo>
                  <a:lnTo>
                    <a:pt x="128" y="184"/>
                  </a:lnTo>
                  <a:lnTo>
                    <a:pt x="124" y="164"/>
                  </a:lnTo>
                  <a:lnTo>
                    <a:pt x="118" y="148"/>
                  </a:lnTo>
                  <a:lnTo>
                    <a:pt x="110" y="136"/>
                  </a:lnTo>
                  <a:lnTo>
                    <a:pt x="102" y="126"/>
                  </a:lnTo>
                  <a:lnTo>
                    <a:pt x="86" y="120"/>
                  </a:lnTo>
                  <a:lnTo>
                    <a:pt x="72" y="116"/>
                  </a:lnTo>
                  <a:lnTo>
                    <a:pt x="62" y="114"/>
                  </a:lnTo>
                  <a:lnTo>
                    <a:pt x="54" y="116"/>
                  </a:lnTo>
                  <a:lnTo>
                    <a:pt x="48" y="122"/>
                  </a:lnTo>
                  <a:lnTo>
                    <a:pt x="46" y="130"/>
                  </a:lnTo>
                  <a:lnTo>
                    <a:pt x="44" y="140"/>
                  </a:lnTo>
                  <a:lnTo>
                    <a:pt x="44" y="156"/>
                  </a:lnTo>
                  <a:lnTo>
                    <a:pt x="0" y="124"/>
                  </a:lnTo>
                  <a:lnTo>
                    <a:pt x="0" y="118"/>
                  </a:lnTo>
                  <a:lnTo>
                    <a:pt x="20" y="96"/>
                  </a:lnTo>
                  <a:lnTo>
                    <a:pt x="24" y="58"/>
                  </a:lnTo>
                  <a:lnTo>
                    <a:pt x="10" y="46"/>
                  </a:lnTo>
                  <a:lnTo>
                    <a:pt x="72" y="10"/>
                  </a:lnTo>
                  <a:lnTo>
                    <a:pt x="88" y="4"/>
                  </a:lnTo>
                  <a:lnTo>
                    <a:pt x="104" y="0"/>
                  </a:lnTo>
                  <a:lnTo>
                    <a:pt x="122" y="0"/>
                  </a:lnTo>
                  <a:lnTo>
                    <a:pt x="142" y="2"/>
                  </a:lnTo>
                  <a:lnTo>
                    <a:pt x="156" y="10"/>
                  </a:lnTo>
                  <a:lnTo>
                    <a:pt x="168" y="16"/>
                  </a:lnTo>
                  <a:lnTo>
                    <a:pt x="184" y="18"/>
                  </a:lnTo>
                  <a:lnTo>
                    <a:pt x="204" y="20"/>
                  </a:lnTo>
                  <a:lnTo>
                    <a:pt x="224" y="16"/>
                  </a:lnTo>
                  <a:lnTo>
                    <a:pt x="240" y="14"/>
                  </a:lnTo>
                  <a:lnTo>
                    <a:pt x="258" y="18"/>
                  </a:lnTo>
                  <a:lnTo>
                    <a:pt x="282" y="26"/>
                  </a:lnTo>
                  <a:lnTo>
                    <a:pt x="324" y="78"/>
                  </a:lnTo>
                  <a:lnTo>
                    <a:pt x="348" y="106"/>
                  </a:lnTo>
                  <a:lnTo>
                    <a:pt x="374" y="136"/>
                  </a:lnTo>
                  <a:lnTo>
                    <a:pt x="392" y="184"/>
                  </a:lnTo>
                  <a:lnTo>
                    <a:pt x="436" y="222"/>
                  </a:lnTo>
                  <a:lnTo>
                    <a:pt x="446" y="236"/>
                  </a:lnTo>
                  <a:lnTo>
                    <a:pt x="452" y="246"/>
                  </a:lnTo>
                  <a:lnTo>
                    <a:pt x="456" y="258"/>
                  </a:lnTo>
                  <a:lnTo>
                    <a:pt x="458" y="278"/>
                  </a:lnTo>
                  <a:lnTo>
                    <a:pt x="464" y="284"/>
                  </a:lnTo>
                  <a:lnTo>
                    <a:pt x="470" y="290"/>
                  </a:lnTo>
                  <a:lnTo>
                    <a:pt x="492" y="306"/>
                  </a:lnTo>
                  <a:lnTo>
                    <a:pt x="496" y="314"/>
                  </a:lnTo>
                  <a:lnTo>
                    <a:pt x="498" y="330"/>
                  </a:lnTo>
                  <a:lnTo>
                    <a:pt x="504" y="354"/>
                  </a:lnTo>
                  <a:lnTo>
                    <a:pt x="514" y="358"/>
                  </a:lnTo>
                  <a:lnTo>
                    <a:pt x="532" y="358"/>
                  </a:lnTo>
                  <a:lnTo>
                    <a:pt x="552" y="356"/>
                  </a:lnTo>
                  <a:lnTo>
                    <a:pt x="570" y="354"/>
                  </a:lnTo>
                  <a:lnTo>
                    <a:pt x="580" y="354"/>
                  </a:lnTo>
                  <a:lnTo>
                    <a:pt x="588" y="354"/>
                  </a:lnTo>
                  <a:lnTo>
                    <a:pt x="600" y="358"/>
                  </a:lnTo>
                  <a:lnTo>
                    <a:pt x="614" y="366"/>
                  </a:lnTo>
                  <a:lnTo>
                    <a:pt x="638" y="366"/>
                  </a:lnTo>
                  <a:lnTo>
                    <a:pt x="642" y="362"/>
                  </a:lnTo>
                  <a:lnTo>
                    <a:pt x="646" y="360"/>
                  </a:lnTo>
                  <a:lnTo>
                    <a:pt x="662" y="358"/>
                  </a:lnTo>
                  <a:lnTo>
                    <a:pt x="704" y="396"/>
                  </a:lnTo>
                  <a:lnTo>
                    <a:pt x="716" y="396"/>
                  </a:lnTo>
                  <a:lnTo>
                    <a:pt x="728" y="396"/>
                  </a:lnTo>
                  <a:lnTo>
                    <a:pt x="740" y="400"/>
                  </a:lnTo>
                  <a:lnTo>
                    <a:pt x="748" y="404"/>
                  </a:lnTo>
                  <a:lnTo>
                    <a:pt x="754" y="410"/>
                  </a:lnTo>
                  <a:lnTo>
                    <a:pt x="770" y="448"/>
                  </a:lnTo>
                  <a:lnTo>
                    <a:pt x="772" y="458"/>
                  </a:lnTo>
                  <a:lnTo>
                    <a:pt x="778" y="470"/>
                  </a:lnTo>
                  <a:lnTo>
                    <a:pt x="784" y="484"/>
                  </a:lnTo>
                  <a:lnTo>
                    <a:pt x="792" y="496"/>
                  </a:lnTo>
                  <a:lnTo>
                    <a:pt x="802" y="506"/>
                  </a:lnTo>
                  <a:lnTo>
                    <a:pt x="808" y="510"/>
                  </a:lnTo>
                  <a:lnTo>
                    <a:pt x="814" y="512"/>
                  </a:lnTo>
                  <a:lnTo>
                    <a:pt x="822" y="514"/>
                  </a:lnTo>
                  <a:lnTo>
                    <a:pt x="830" y="512"/>
                  </a:lnTo>
                  <a:lnTo>
                    <a:pt x="838" y="510"/>
                  </a:lnTo>
                  <a:lnTo>
                    <a:pt x="846" y="506"/>
                  </a:lnTo>
                  <a:lnTo>
                    <a:pt x="878" y="498"/>
                  </a:lnTo>
                  <a:lnTo>
                    <a:pt x="912" y="486"/>
                  </a:lnTo>
                  <a:lnTo>
                    <a:pt x="928" y="476"/>
                  </a:lnTo>
                  <a:lnTo>
                    <a:pt x="942" y="454"/>
                  </a:lnTo>
                  <a:lnTo>
                    <a:pt x="956" y="436"/>
                  </a:lnTo>
                  <a:lnTo>
                    <a:pt x="972" y="420"/>
                  </a:lnTo>
                  <a:lnTo>
                    <a:pt x="990" y="404"/>
                  </a:lnTo>
                  <a:lnTo>
                    <a:pt x="1016" y="376"/>
                  </a:lnTo>
                  <a:lnTo>
                    <a:pt x="1064" y="336"/>
                  </a:lnTo>
                  <a:lnTo>
                    <a:pt x="1078" y="338"/>
                  </a:lnTo>
                  <a:lnTo>
                    <a:pt x="1084" y="340"/>
                  </a:lnTo>
                  <a:lnTo>
                    <a:pt x="1086" y="342"/>
                  </a:lnTo>
                  <a:lnTo>
                    <a:pt x="1088" y="346"/>
                  </a:lnTo>
                  <a:lnTo>
                    <a:pt x="1086" y="350"/>
                  </a:lnTo>
                  <a:lnTo>
                    <a:pt x="1084" y="370"/>
                  </a:lnTo>
                  <a:lnTo>
                    <a:pt x="1084" y="412"/>
                  </a:lnTo>
                  <a:lnTo>
                    <a:pt x="1100" y="428"/>
                  </a:lnTo>
                  <a:lnTo>
                    <a:pt x="1108" y="442"/>
                  </a:lnTo>
                  <a:lnTo>
                    <a:pt x="1112" y="448"/>
                  </a:lnTo>
                  <a:lnTo>
                    <a:pt x="1114" y="456"/>
                  </a:lnTo>
                  <a:lnTo>
                    <a:pt x="1112" y="498"/>
                  </a:lnTo>
                  <a:lnTo>
                    <a:pt x="1102" y="524"/>
                  </a:lnTo>
                  <a:lnTo>
                    <a:pt x="1098" y="530"/>
                  </a:lnTo>
                  <a:lnTo>
                    <a:pt x="1094" y="536"/>
                  </a:lnTo>
                  <a:lnTo>
                    <a:pt x="1092" y="550"/>
                  </a:lnTo>
                  <a:lnTo>
                    <a:pt x="1094" y="566"/>
                  </a:lnTo>
                  <a:lnTo>
                    <a:pt x="1096" y="584"/>
                  </a:lnTo>
                  <a:lnTo>
                    <a:pt x="1096" y="650"/>
                  </a:lnTo>
                  <a:lnTo>
                    <a:pt x="1086" y="690"/>
                  </a:lnTo>
                  <a:lnTo>
                    <a:pt x="1088" y="732"/>
                  </a:lnTo>
                  <a:lnTo>
                    <a:pt x="1080" y="742"/>
                  </a:lnTo>
                  <a:lnTo>
                    <a:pt x="1074" y="746"/>
                  </a:lnTo>
                  <a:lnTo>
                    <a:pt x="1068" y="750"/>
                  </a:lnTo>
                  <a:lnTo>
                    <a:pt x="1046" y="752"/>
                  </a:lnTo>
                  <a:lnTo>
                    <a:pt x="1028" y="748"/>
                  </a:lnTo>
                  <a:lnTo>
                    <a:pt x="1014" y="746"/>
                  </a:lnTo>
                  <a:lnTo>
                    <a:pt x="990" y="744"/>
                  </a:lnTo>
                  <a:lnTo>
                    <a:pt x="986" y="752"/>
                  </a:lnTo>
                  <a:lnTo>
                    <a:pt x="982" y="758"/>
                  </a:lnTo>
                  <a:lnTo>
                    <a:pt x="978" y="764"/>
                  </a:lnTo>
                  <a:lnTo>
                    <a:pt x="974" y="772"/>
                  </a:lnTo>
                  <a:lnTo>
                    <a:pt x="964" y="774"/>
                  </a:lnTo>
                  <a:lnTo>
                    <a:pt x="956" y="778"/>
                  </a:lnTo>
                  <a:lnTo>
                    <a:pt x="950" y="782"/>
                  </a:lnTo>
                  <a:lnTo>
                    <a:pt x="946" y="788"/>
                  </a:lnTo>
                  <a:lnTo>
                    <a:pt x="944" y="794"/>
                  </a:lnTo>
                  <a:lnTo>
                    <a:pt x="942" y="800"/>
                  </a:lnTo>
                  <a:lnTo>
                    <a:pt x="944" y="820"/>
                  </a:lnTo>
                  <a:lnTo>
                    <a:pt x="960" y="846"/>
                  </a:lnTo>
                  <a:lnTo>
                    <a:pt x="964" y="866"/>
                  </a:lnTo>
                  <a:lnTo>
                    <a:pt x="972" y="888"/>
                  </a:lnTo>
                  <a:lnTo>
                    <a:pt x="984" y="910"/>
                  </a:lnTo>
                  <a:lnTo>
                    <a:pt x="996" y="936"/>
                  </a:lnTo>
                  <a:lnTo>
                    <a:pt x="1006" y="976"/>
                  </a:lnTo>
                  <a:lnTo>
                    <a:pt x="992" y="976"/>
                  </a:lnTo>
                  <a:lnTo>
                    <a:pt x="982" y="972"/>
                  </a:lnTo>
                  <a:lnTo>
                    <a:pt x="972" y="968"/>
                  </a:lnTo>
                  <a:lnTo>
                    <a:pt x="962" y="962"/>
                  </a:lnTo>
                  <a:lnTo>
                    <a:pt x="948" y="950"/>
                  </a:lnTo>
                  <a:lnTo>
                    <a:pt x="936" y="942"/>
                  </a:lnTo>
                  <a:lnTo>
                    <a:pt x="934" y="934"/>
                  </a:lnTo>
                  <a:lnTo>
                    <a:pt x="932" y="928"/>
                  </a:lnTo>
                  <a:lnTo>
                    <a:pt x="928" y="924"/>
                  </a:lnTo>
                  <a:lnTo>
                    <a:pt x="924" y="920"/>
                  </a:lnTo>
                  <a:lnTo>
                    <a:pt x="918" y="920"/>
                  </a:lnTo>
                  <a:lnTo>
                    <a:pt x="914" y="918"/>
                  </a:lnTo>
                  <a:lnTo>
                    <a:pt x="910" y="920"/>
                  </a:lnTo>
                  <a:lnTo>
                    <a:pt x="906" y="922"/>
                  </a:lnTo>
                  <a:lnTo>
                    <a:pt x="904" y="930"/>
                  </a:lnTo>
                  <a:lnTo>
                    <a:pt x="888" y="934"/>
                  </a:lnTo>
                  <a:lnTo>
                    <a:pt x="874" y="940"/>
                  </a:lnTo>
                  <a:lnTo>
                    <a:pt x="848" y="954"/>
                  </a:lnTo>
                  <a:lnTo>
                    <a:pt x="848" y="972"/>
                  </a:lnTo>
                  <a:lnTo>
                    <a:pt x="852" y="976"/>
                  </a:lnTo>
                  <a:lnTo>
                    <a:pt x="840" y="982"/>
                  </a:lnTo>
                  <a:lnTo>
                    <a:pt x="832" y="992"/>
                  </a:lnTo>
                  <a:lnTo>
                    <a:pt x="812" y="996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dirty="0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3" name="Freeform 39">
              <a:extLst>
                <a:ext uri="{FF2B5EF4-FFF2-40B4-BE49-F238E27FC236}">
                  <a16:creationId xmlns:a16="http://schemas.microsoft.com/office/drawing/2014/main" id="{86EE91C8-EE34-4997-BB17-E3A2E6C32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4689" y="2681811"/>
              <a:ext cx="1352638" cy="1073509"/>
            </a:xfrm>
            <a:custGeom>
              <a:avLst/>
              <a:gdLst>
                <a:gd name="T0" fmla="*/ 1230 w 1410"/>
                <a:gd name="T1" fmla="*/ 918 h 1200"/>
                <a:gd name="T2" fmla="*/ 1196 w 1410"/>
                <a:gd name="T3" fmla="*/ 976 h 1200"/>
                <a:gd name="T4" fmla="*/ 1214 w 1410"/>
                <a:gd name="T5" fmla="*/ 1092 h 1200"/>
                <a:gd name="T6" fmla="*/ 1172 w 1410"/>
                <a:gd name="T7" fmla="*/ 1136 h 1200"/>
                <a:gd name="T8" fmla="*/ 1124 w 1410"/>
                <a:gd name="T9" fmla="*/ 1194 h 1200"/>
                <a:gd name="T10" fmla="*/ 1036 w 1410"/>
                <a:gd name="T11" fmla="*/ 1182 h 1200"/>
                <a:gd name="T12" fmla="*/ 972 w 1410"/>
                <a:gd name="T13" fmla="*/ 1096 h 1200"/>
                <a:gd name="T14" fmla="*/ 908 w 1410"/>
                <a:gd name="T15" fmla="*/ 1054 h 1200"/>
                <a:gd name="T16" fmla="*/ 834 w 1410"/>
                <a:gd name="T17" fmla="*/ 1030 h 1200"/>
                <a:gd name="T18" fmla="*/ 826 w 1410"/>
                <a:gd name="T19" fmla="*/ 1080 h 1200"/>
                <a:gd name="T20" fmla="*/ 788 w 1410"/>
                <a:gd name="T21" fmla="*/ 1120 h 1200"/>
                <a:gd name="T22" fmla="*/ 696 w 1410"/>
                <a:gd name="T23" fmla="*/ 1046 h 1200"/>
                <a:gd name="T24" fmla="*/ 764 w 1410"/>
                <a:gd name="T25" fmla="*/ 1022 h 1200"/>
                <a:gd name="T26" fmla="*/ 812 w 1410"/>
                <a:gd name="T27" fmla="*/ 1010 h 1200"/>
                <a:gd name="T28" fmla="*/ 818 w 1410"/>
                <a:gd name="T29" fmla="*/ 922 h 1200"/>
                <a:gd name="T30" fmla="*/ 878 w 1410"/>
                <a:gd name="T31" fmla="*/ 860 h 1200"/>
                <a:gd name="T32" fmla="*/ 876 w 1410"/>
                <a:gd name="T33" fmla="*/ 776 h 1200"/>
                <a:gd name="T34" fmla="*/ 846 w 1410"/>
                <a:gd name="T35" fmla="*/ 662 h 1200"/>
                <a:gd name="T36" fmla="*/ 760 w 1410"/>
                <a:gd name="T37" fmla="*/ 608 h 1200"/>
                <a:gd name="T38" fmla="*/ 638 w 1410"/>
                <a:gd name="T39" fmla="*/ 510 h 1200"/>
                <a:gd name="T40" fmla="*/ 506 w 1410"/>
                <a:gd name="T41" fmla="*/ 456 h 1200"/>
                <a:gd name="T42" fmla="*/ 412 w 1410"/>
                <a:gd name="T43" fmla="*/ 428 h 1200"/>
                <a:gd name="T44" fmla="*/ 356 w 1410"/>
                <a:gd name="T45" fmla="*/ 460 h 1200"/>
                <a:gd name="T46" fmla="*/ 318 w 1410"/>
                <a:gd name="T47" fmla="*/ 494 h 1200"/>
                <a:gd name="T48" fmla="*/ 182 w 1410"/>
                <a:gd name="T49" fmla="*/ 398 h 1200"/>
                <a:gd name="T50" fmla="*/ 42 w 1410"/>
                <a:gd name="T51" fmla="*/ 378 h 1200"/>
                <a:gd name="T52" fmla="*/ 8 w 1410"/>
                <a:gd name="T53" fmla="*/ 326 h 1200"/>
                <a:gd name="T54" fmla="*/ 12 w 1410"/>
                <a:gd name="T55" fmla="*/ 278 h 1200"/>
                <a:gd name="T56" fmla="*/ 100 w 1410"/>
                <a:gd name="T57" fmla="*/ 232 h 1200"/>
                <a:gd name="T58" fmla="*/ 156 w 1410"/>
                <a:gd name="T59" fmla="*/ 146 h 1200"/>
                <a:gd name="T60" fmla="*/ 274 w 1410"/>
                <a:gd name="T61" fmla="*/ 120 h 1200"/>
                <a:gd name="T62" fmla="*/ 308 w 1410"/>
                <a:gd name="T63" fmla="*/ 38 h 1200"/>
                <a:gd name="T64" fmla="*/ 346 w 1410"/>
                <a:gd name="T65" fmla="*/ 4 h 1200"/>
                <a:gd name="T66" fmla="*/ 450 w 1410"/>
                <a:gd name="T67" fmla="*/ 90 h 1200"/>
                <a:gd name="T68" fmla="*/ 446 w 1410"/>
                <a:gd name="T69" fmla="*/ 180 h 1200"/>
                <a:gd name="T70" fmla="*/ 506 w 1410"/>
                <a:gd name="T71" fmla="*/ 280 h 1200"/>
                <a:gd name="T72" fmla="*/ 652 w 1410"/>
                <a:gd name="T73" fmla="*/ 252 h 1200"/>
                <a:gd name="T74" fmla="*/ 626 w 1410"/>
                <a:gd name="T75" fmla="*/ 314 h 1200"/>
                <a:gd name="T76" fmla="*/ 632 w 1410"/>
                <a:gd name="T77" fmla="*/ 372 h 1200"/>
                <a:gd name="T78" fmla="*/ 702 w 1410"/>
                <a:gd name="T79" fmla="*/ 456 h 1200"/>
                <a:gd name="T80" fmla="*/ 780 w 1410"/>
                <a:gd name="T81" fmla="*/ 514 h 1200"/>
                <a:gd name="T82" fmla="*/ 808 w 1410"/>
                <a:gd name="T83" fmla="*/ 456 h 1200"/>
                <a:gd name="T84" fmla="*/ 868 w 1410"/>
                <a:gd name="T85" fmla="*/ 450 h 1200"/>
                <a:gd name="T86" fmla="*/ 938 w 1410"/>
                <a:gd name="T87" fmla="*/ 438 h 1200"/>
                <a:gd name="T88" fmla="*/ 1002 w 1410"/>
                <a:gd name="T89" fmla="*/ 440 h 1200"/>
                <a:gd name="T90" fmla="*/ 940 w 1410"/>
                <a:gd name="T91" fmla="*/ 512 h 1200"/>
                <a:gd name="T92" fmla="*/ 974 w 1410"/>
                <a:gd name="T93" fmla="*/ 642 h 1200"/>
                <a:gd name="T94" fmla="*/ 1024 w 1410"/>
                <a:gd name="T95" fmla="*/ 652 h 1200"/>
                <a:gd name="T96" fmla="*/ 1106 w 1410"/>
                <a:gd name="T97" fmla="*/ 762 h 1200"/>
                <a:gd name="T98" fmla="*/ 1152 w 1410"/>
                <a:gd name="T99" fmla="*/ 868 h 1200"/>
                <a:gd name="T100" fmla="*/ 1230 w 1410"/>
                <a:gd name="T101" fmla="*/ 850 h 1200"/>
                <a:gd name="T102" fmla="*/ 1250 w 1410"/>
                <a:gd name="T103" fmla="*/ 792 h 1200"/>
                <a:gd name="T104" fmla="*/ 1214 w 1410"/>
                <a:gd name="T105" fmla="*/ 742 h 1200"/>
                <a:gd name="T106" fmla="*/ 1258 w 1410"/>
                <a:gd name="T107" fmla="*/ 678 h 1200"/>
                <a:gd name="T108" fmla="*/ 1278 w 1410"/>
                <a:gd name="T109" fmla="*/ 688 h 1200"/>
                <a:gd name="T110" fmla="*/ 1344 w 1410"/>
                <a:gd name="T111" fmla="*/ 736 h 1200"/>
                <a:gd name="T112" fmla="*/ 1404 w 1410"/>
                <a:gd name="T113" fmla="*/ 860 h 1200"/>
                <a:gd name="T114" fmla="*/ 1360 w 1410"/>
                <a:gd name="T115" fmla="*/ 880 h 1200"/>
                <a:gd name="T116" fmla="*/ 1324 w 1410"/>
                <a:gd name="T117" fmla="*/ 938 h 12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410"/>
                <a:gd name="T178" fmla="*/ 0 h 1200"/>
                <a:gd name="T179" fmla="*/ 1410 w 1410"/>
                <a:gd name="T180" fmla="*/ 1200 h 120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410" h="1200">
                  <a:moveTo>
                    <a:pt x="1314" y="940"/>
                  </a:moveTo>
                  <a:lnTo>
                    <a:pt x="1314" y="940"/>
                  </a:lnTo>
                  <a:lnTo>
                    <a:pt x="1302" y="932"/>
                  </a:lnTo>
                  <a:lnTo>
                    <a:pt x="1290" y="926"/>
                  </a:lnTo>
                  <a:lnTo>
                    <a:pt x="1280" y="922"/>
                  </a:lnTo>
                  <a:lnTo>
                    <a:pt x="1270" y="918"/>
                  </a:lnTo>
                  <a:lnTo>
                    <a:pt x="1250" y="916"/>
                  </a:lnTo>
                  <a:lnTo>
                    <a:pt x="1230" y="918"/>
                  </a:lnTo>
                  <a:lnTo>
                    <a:pt x="1220" y="920"/>
                  </a:lnTo>
                  <a:lnTo>
                    <a:pt x="1208" y="924"/>
                  </a:lnTo>
                  <a:lnTo>
                    <a:pt x="1202" y="936"/>
                  </a:lnTo>
                  <a:lnTo>
                    <a:pt x="1198" y="950"/>
                  </a:lnTo>
                  <a:lnTo>
                    <a:pt x="1196" y="962"/>
                  </a:lnTo>
                  <a:lnTo>
                    <a:pt x="1196" y="976"/>
                  </a:lnTo>
                  <a:lnTo>
                    <a:pt x="1200" y="990"/>
                  </a:lnTo>
                  <a:lnTo>
                    <a:pt x="1204" y="1006"/>
                  </a:lnTo>
                  <a:lnTo>
                    <a:pt x="1216" y="1036"/>
                  </a:lnTo>
                  <a:lnTo>
                    <a:pt x="1218" y="1062"/>
                  </a:lnTo>
                  <a:lnTo>
                    <a:pt x="1218" y="1076"/>
                  </a:lnTo>
                  <a:lnTo>
                    <a:pt x="1214" y="1092"/>
                  </a:lnTo>
                  <a:lnTo>
                    <a:pt x="1164" y="1092"/>
                  </a:lnTo>
                  <a:lnTo>
                    <a:pt x="1154" y="1098"/>
                  </a:lnTo>
                  <a:lnTo>
                    <a:pt x="1152" y="1102"/>
                  </a:lnTo>
                  <a:lnTo>
                    <a:pt x="1150" y="1120"/>
                  </a:lnTo>
                  <a:lnTo>
                    <a:pt x="1172" y="1136"/>
                  </a:lnTo>
                  <a:lnTo>
                    <a:pt x="1172" y="1150"/>
                  </a:lnTo>
                  <a:lnTo>
                    <a:pt x="1166" y="1166"/>
                  </a:lnTo>
                  <a:lnTo>
                    <a:pt x="1160" y="1182"/>
                  </a:lnTo>
                  <a:lnTo>
                    <a:pt x="1144" y="1184"/>
                  </a:lnTo>
                  <a:lnTo>
                    <a:pt x="1134" y="1188"/>
                  </a:lnTo>
                  <a:lnTo>
                    <a:pt x="1124" y="1194"/>
                  </a:lnTo>
                  <a:lnTo>
                    <a:pt x="1112" y="1198"/>
                  </a:lnTo>
                  <a:lnTo>
                    <a:pt x="1056" y="1200"/>
                  </a:lnTo>
                  <a:lnTo>
                    <a:pt x="1050" y="1198"/>
                  </a:lnTo>
                  <a:lnTo>
                    <a:pt x="1044" y="1188"/>
                  </a:lnTo>
                  <a:lnTo>
                    <a:pt x="1036" y="1182"/>
                  </a:lnTo>
                  <a:lnTo>
                    <a:pt x="1030" y="1178"/>
                  </a:lnTo>
                  <a:lnTo>
                    <a:pt x="1024" y="1176"/>
                  </a:lnTo>
                  <a:lnTo>
                    <a:pt x="1018" y="1160"/>
                  </a:lnTo>
                  <a:lnTo>
                    <a:pt x="996" y="1116"/>
                  </a:lnTo>
                  <a:lnTo>
                    <a:pt x="972" y="1096"/>
                  </a:lnTo>
                  <a:lnTo>
                    <a:pt x="968" y="1090"/>
                  </a:lnTo>
                  <a:lnTo>
                    <a:pt x="962" y="1084"/>
                  </a:lnTo>
                  <a:lnTo>
                    <a:pt x="950" y="1074"/>
                  </a:lnTo>
                  <a:lnTo>
                    <a:pt x="938" y="1070"/>
                  </a:lnTo>
                  <a:lnTo>
                    <a:pt x="928" y="1066"/>
                  </a:lnTo>
                  <a:lnTo>
                    <a:pt x="908" y="1054"/>
                  </a:lnTo>
                  <a:lnTo>
                    <a:pt x="900" y="1036"/>
                  </a:lnTo>
                  <a:lnTo>
                    <a:pt x="892" y="1024"/>
                  </a:lnTo>
                  <a:lnTo>
                    <a:pt x="884" y="1016"/>
                  </a:lnTo>
                  <a:lnTo>
                    <a:pt x="876" y="1014"/>
                  </a:lnTo>
                  <a:lnTo>
                    <a:pt x="868" y="1014"/>
                  </a:lnTo>
                  <a:lnTo>
                    <a:pt x="858" y="1016"/>
                  </a:lnTo>
                  <a:lnTo>
                    <a:pt x="834" y="1030"/>
                  </a:lnTo>
                  <a:lnTo>
                    <a:pt x="826" y="1038"/>
                  </a:lnTo>
                  <a:lnTo>
                    <a:pt x="820" y="1044"/>
                  </a:lnTo>
                  <a:lnTo>
                    <a:pt x="818" y="1052"/>
                  </a:lnTo>
                  <a:lnTo>
                    <a:pt x="818" y="1066"/>
                  </a:lnTo>
                  <a:lnTo>
                    <a:pt x="822" y="1074"/>
                  </a:lnTo>
                  <a:lnTo>
                    <a:pt x="826" y="1080"/>
                  </a:lnTo>
                  <a:lnTo>
                    <a:pt x="828" y="1090"/>
                  </a:lnTo>
                  <a:lnTo>
                    <a:pt x="830" y="1104"/>
                  </a:lnTo>
                  <a:lnTo>
                    <a:pt x="818" y="1112"/>
                  </a:lnTo>
                  <a:lnTo>
                    <a:pt x="812" y="1116"/>
                  </a:lnTo>
                  <a:lnTo>
                    <a:pt x="804" y="1118"/>
                  </a:lnTo>
                  <a:lnTo>
                    <a:pt x="788" y="1120"/>
                  </a:lnTo>
                  <a:lnTo>
                    <a:pt x="764" y="1104"/>
                  </a:lnTo>
                  <a:lnTo>
                    <a:pt x="742" y="1090"/>
                  </a:lnTo>
                  <a:lnTo>
                    <a:pt x="724" y="1074"/>
                  </a:lnTo>
                  <a:lnTo>
                    <a:pt x="708" y="1058"/>
                  </a:lnTo>
                  <a:lnTo>
                    <a:pt x="702" y="1052"/>
                  </a:lnTo>
                  <a:lnTo>
                    <a:pt x="696" y="1046"/>
                  </a:lnTo>
                  <a:lnTo>
                    <a:pt x="692" y="1036"/>
                  </a:lnTo>
                  <a:lnTo>
                    <a:pt x="690" y="1028"/>
                  </a:lnTo>
                  <a:lnTo>
                    <a:pt x="688" y="1010"/>
                  </a:lnTo>
                  <a:lnTo>
                    <a:pt x="688" y="998"/>
                  </a:lnTo>
                  <a:lnTo>
                    <a:pt x="730" y="1000"/>
                  </a:lnTo>
                  <a:lnTo>
                    <a:pt x="764" y="1022"/>
                  </a:lnTo>
                  <a:lnTo>
                    <a:pt x="776" y="1022"/>
                  </a:lnTo>
                  <a:lnTo>
                    <a:pt x="788" y="1022"/>
                  </a:lnTo>
                  <a:lnTo>
                    <a:pt x="794" y="1022"/>
                  </a:lnTo>
                  <a:lnTo>
                    <a:pt x="800" y="1020"/>
                  </a:lnTo>
                  <a:lnTo>
                    <a:pt x="806" y="1016"/>
                  </a:lnTo>
                  <a:lnTo>
                    <a:pt x="812" y="1010"/>
                  </a:lnTo>
                  <a:lnTo>
                    <a:pt x="812" y="994"/>
                  </a:lnTo>
                  <a:lnTo>
                    <a:pt x="790" y="974"/>
                  </a:lnTo>
                  <a:lnTo>
                    <a:pt x="782" y="966"/>
                  </a:lnTo>
                  <a:lnTo>
                    <a:pt x="778" y="958"/>
                  </a:lnTo>
                  <a:lnTo>
                    <a:pt x="798" y="944"/>
                  </a:lnTo>
                  <a:lnTo>
                    <a:pt x="818" y="922"/>
                  </a:lnTo>
                  <a:lnTo>
                    <a:pt x="836" y="900"/>
                  </a:lnTo>
                  <a:lnTo>
                    <a:pt x="842" y="888"/>
                  </a:lnTo>
                  <a:lnTo>
                    <a:pt x="846" y="878"/>
                  </a:lnTo>
                  <a:lnTo>
                    <a:pt x="862" y="870"/>
                  </a:lnTo>
                  <a:lnTo>
                    <a:pt x="874" y="862"/>
                  </a:lnTo>
                  <a:lnTo>
                    <a:pt x="878" y="860"/>
                  </a:lnTo>
                  <a:lnTo>
                    <a:pt x="884" y="856"/>
                  </a:lnTo>
                  <a:lnTo>
                    <a:pt x="892" y="846"/>
                  </a:lnTo>
                  <a:lnTo>
                    <a:pt x="890" y="804"/>
                  </a:lnTo>
                  <a:lnTo>
                    <a:pt x="884" y="796"/>
                  </a:lnTo>
                  <a:lnTo>
                    <a:pt x="878" y="786"/>
                  </a:lnTo>
                  <a:lnTo>
                    <a:pt x="876" y="776"/>
                  </a:lnTo>
                  <a:lnTo>
                    <a:pt x="874" y="768"/>
                  </a:lnTo>
                  <a:lnTo>
                    <a:pt x="874" y="754"/>
                  </a:lnTo>
                  <a:lnTo>
                    <a:pt x="874" y="748"/>
                  </a:lnTo>
                  <a:lnTo>
                    <a:pt x="872" y="746"/>
                  </a:lnTo>
                  <a:lnTo>
                    <a:pt x="852" y="696"/>
                  </a:lnTo>
                  <a:lnTo>
                    <a:pt x="846" y="662"/>
                  </a:lnTo>
                  <a:lnTo>
                    <a:pt x="830" y="630"/>
                  </a:lnTo>
                  <a:lnTo>
                    <a:pt x="824" y="618"/>
                  </a:lnTo>
                  <a:lnTo>
                    <a:pt x="818" y="612"/>
                  </a:lnTo>
                  <a:lnTo>
                    <a:pt x="770" y="612"/>
                  </a:lnTo>
                  <a:lnTo>
                    <a:pt x="760" y="608"/>
                  </a:lnTo>
                  <a:lnTo>
                    <a:pt x="748" y="602"/>
                  </a:lnTo>
                  <a:lnTo>
                    <a:pt x="728" y="588"/>
                  </a:lnTo>
                  <a:lnTo>
                    <a:pt x="710" y="576"/>
                  </a:lnTo>
                  <a:lnTo>
                    <a:pt x="696" y="566"/>
                  </a:lnTo>
                  <a:lnTo>
                    <a:pt x="648" y="510"/>
                  </a:lnTo>
                  <a:lnTo>
                    <a:pt x="638" y="510"/>
                  </a:lnTo>
                  <a:lnTo>
                    <a:pt x="630" y="512"/>
                  </a:lnTo>
                  <a:lnTo>
                    <a:pt x="618" y="516"/>
                  </a:lnTo>
                  <a:lnTo>
                    <a:pt x="594" y="514"/>
                  </a:lnTo>
                  <a:lnTo>
                    <a:pt x="548" y="476"/>
                  </a:lnTo>
                  <a:lnTo>
                    <a:pt x="506" y="456"/>
                  </a:lnTo>
                  <a:lnTo>
                    <a:pt x="486" y="454"/>
                  </a:lnTo>
                  <a:lnTo>
                    <a:pt x="470" y="452"/>
                  </a:lnTo>
                  <a:lnTo>
                    <a:pt x="442" y="446"/>
                  </a:lnTo>
                  <a:lnTo>
                    <a:pt x="430" y="436"/>
                  </a:lnTo>
                  <a:lnTo>
                    <a:pt x="422" y="432"/>
                  </a:lnTo>
                  <a:lnTo>
                    <a:pt x="412" y="428"/>
                  </a:lnTo>
                  <a:lnTo>
                    <a:pt x="406" y="426"/>
                  </a:lnTo>
                  <a:lnTo>
                    <a:pt x="390" y="426"/>
                  </a:lnTo>
                  <a:lnTo>
                    <a:pt x="370" y="426"/>
                  </a:lnTo>
                  <a:lnTo>
                    <a:pt x="352" y="436"/>
                  </a:lnTo>
                  <a:lnTo>
                    <a:pt x="354" y="448"/>
                  </a:lnTo>
                  <a:lnTo>
                    <a:pt x="356" y="460"/>
                  </a:lnTo>
                  <a:lnTo>
                    <a:pt x="358" y="472"/>
                  </a:lnTo>
                  <a:lnTo>
                    <a:pt x="356" y="490"/>
                  </a:lnTo>
                  <a:lnTo>
                    <a:pt x="352" y="494"/>
                  </a:lnTo>
                  <a:lnTo>
                    <a:pt x="346" y="496"/>
                  </a:lnTo>
                  <a:lnTo>
                    <a:pt x="338" y="498"/>
                  </a:lnTo>
                  <a:lnTo>
                    <a:pt x="332" y="498"/>
                  </a:lnTo>
                  <a:lnTo>
                    <a:pt x="318" y="494"/>
                  </a:lnTo>
                  <a:lnTo>
                    <a:pt x="304" y="486"/>
                  </a:lnTo>
                  <a:lnTo>
                    <a:pt x="290" y="478"/>
                  </a:lnTo>
                  <a:lnTo>
                    <a:pt x="278" y="468"/>
                  </a:lnTo>
                  <a:lnTo>
                    <a:pt x="262" y="452"/>
                  </a:lnTo>
                  <a:lnTo>
                    <a:pt x="222" y="420"/>
                  </a:lnTo>
                  <a:lnTo>
                    <a:pt x="182" y="398"/>
                  </a:lnTo>
                  <a:lnTo>
                    <a:pt x="164" y="390"/>
                  </a:lnTo>
                  <a:lnTo>
                    <a:pt x="148" y="384"/>
                  </a:lnTo>
                  <a:lnTo>
                    <a:pt x="116" y="384"/>
                  </a:lnTo>
                  <a:lnTo>
                    <a:pt x="86" y="384"/>
                  </a:lnTo>
                  <a:lnTo>
                    <a:pt x="70" y="384"/>
                  </a:lnTo>
                  <a:lnTo>
                    <a:pt x="56" y="382"/>
                  </a:lnTo>
                  <a:lnTo>
                    <a:pt x="42" y="378"/>
                  </a:lnTo>
                  <a:lnTo>
                    <a:pt x="30" y="374"/>
                  </a:lnTo>
                  <a:lnTo>
                    <a:pt x="20" y="372"/>
                  </a:lnTo>
                  <a:lnTo>
                    <a:pt x="18" y="358"/>
                  </a:lnTo>
                  <a:lnTo>
                    <a:pt x="14" y="344"/>
                  </a:lnTo>
                  <a:lnTo>
                    <a:pt x="12" y="332"/>
                  </a:lnTo>
                  <a:lnTo>
                    <a:pt x="8" y="326"/>
                  </a:lnTo>
                  <a:lnTo>
                    <a:pt x="4" y="310"/>
                  </a:lnTo>
                  <a:lnTo>
                    <a:pt x="0" y="296"/>
                  </a:lnTo>
                  <a:lnTo>
                    <a:pt x="0" y="290"/>
                  </a:lnTo>
                  <a:lnTo>
                    <a:pt x="2" y="284"/>
                  </a:lnTo>
                  <a:lnTo>
                    <a:pt x="4" y="280"/>
                  </a:lnTo>
                  <a:lnTo>
                    <a:pt x="12" y="278"/>
                  </a:lnTo>
                  <a:lnTo>
                    <a:pt x="20" y="262"/>
                  </a:lnTo>
                  <a:lnTo>
                    <a:pt x="28" y="246"/>
                  </a:lnTo>
                  <a:lnTo>
                    <a:pt x="46" y="246"/>
                  </a:lnTo>
                  <a:lnTo>
                    <a:pt x="68" y="244"/>
                  </a:lnTo>
                  <a:lnTo>
                    <a:pt x="80" y="242"/>
                  </a:lnTo>
                  <a:lnTo>
                    <a:pt x="90" y="238"/>
                  </a:lnTo>
                  <a:lnTo>
                    <a:pt x="100" y="232"/>
                  </a:lnTo>
                  <a:lnTo>
                    <a:pt x="108" y="226"/>
                  </a:lnTo>
                  <a:lnTo>
                    <a:pt x="120" y="200"/>
                  </a:lnTo>
                  <a:lnTo>
                    <a:pt x="142" y="176"/>
                  </a:lnTo>
                  <a:lnTo>
                    <a:pt x="150" y="158"/>
                  </a:lnTo>
                  <a:lnTo>
                    <a:pt x="156" y="146"/>
                  </a:lnTo>
                  <a:lnTo>
                    <a:pt x="166" y="136"/>
                  </a:lnTo>
                  <a:lnTo>
                    <a:pt x="176" y="130"/>
                  </a:lnTo>
                  <a:lnTo>
                    <a:pt x="188" y="126"/>
                  </a:lnTo>
                  <a:lnTo>
                    <a:pt x="202" y="124"/>
                  </a:lnTo>
                  <a:lnTo>
                    <a:pt x="238" y="120"/>
                  </a:lnTo>
                  <a:lnTo>
                    <a:pt x="252" y="120"/>
                  </a:lnTo>
                  <a:lnTo>
                    <a:pt x="274" y="120"/>
                  </a:lnTo>
                  <a:lnTo>
                    <a:pt x="286" y="120"/>
                  </a:lnTo>
                  <a:lnTo>
                    <a:pt x="298" y="118"/>
                  </a:lnTo>
                  <a:lnTo>
                    <a:pt x="308" y="114"/>
                  </a:lnTo>
                  <a:lnTo>
                    <a:pt x="316" y="108"/>
                  </a:lnTo>
                  <a:lnTo>
                    <a:pt x="308" y="62"/>
                  </a:lnTo>
                  <a:lnTo>
                    <a:pt x="308" y="38"/>
                  </a:lnTo>
                  <a:lnTo>
                    <a:pt x="310" y="26"/>
                  </a:lnTo>
                  <a:lnTo>
                    <a:pt x="312" y="16"/>
                  </a:lnTo>
                  <a:lnTo>
                    <a:pt x="318" y="8"/>
                  </a:lnTo>
                  <a:lnTo>
                    <a:pt x="324" y="2"/>
                  </a:lnTo>
                  <a:lnTo>
                    <a:pt x="328" y="0"/>
                  </a:lnTo>
                  <a:lnTo>
                    <a:pt x="334" y="0"/>
                  </a:lnTo>
                  <a:lnTo>
                    <a:pt x="346" y="4"/>
                  </a:lnTo>
                  <a:lnTo>
                    <a:pt x="434" y="16"/>
                  </a:lnTo>
                  <a:lnTo>
                    <a:pt x="432" y="24"/>
                  </a:lnTo>
                  <a:lnTo>
                    <a:pt x="430" y="36"/>
                  </a:lnTo>
                  <a:lnTo>
                    <a:pt x="432" y="60"/>
                  </a:lnTo>
                  <a:lnTo>
                    <a:pt x="444" y="80"/>
                  </a:lnTo>
                  <a:lnTo>
                    <a:pt x="450" y="90"/>
                  </a:lnTo>
                  <a:lnTo>
                    <a:pt x="456" y="106"/>
                  </a:lnTo>
                  <a:lnTo>
                    <a:pt x="456" y="130"/>
                  </a:lnTo>
                  <a:lnTo>
                    <a:pt x="448" y="152"/>
                  </a:lnTo>
                  <a:lnTo>
                    <a:pt x="444" y="166"/>
                  </a:lnTo>
                  <a:lnTo>
                    <a:pt x="446" y="180"/>
                  </a:lnTo>
                  <a:lnTo>
                    <a:pt x="490" y="222"/>
                  </a:lnTo>
                  <a:lnTo>
                    <a:pt x="496" y="234"/>
                  </a:lnTo>
                  <a:lnTo>
                    <a:pt x="496" y="276"/>
                  </a:lnTo>
                  <a:lnTo>
                    <a:pt x="500" y="278"/>
                  </a:lnTo>
                  <a:lnTo>
                    <a:pt x="506" y="280"/>
                  </a:lnTo>
                  <a:lnTo>
                    <a:pt x="526" y="282"/>
                  </a:lnTo>
                  <a:lnTo>
                    <a:pt x="538" y="274"/>
                  </a:lnTo>
                  <a:lnTo>
                    <a:pt x="552" y="266"/>
                  </a:lnTo>
                  <a:lnTo>
                    <a:pt x="566" y="262"/>
                  </a:lnTo>
                  <a:lnTo>
                    <a:pt x="582" y="258"/>
                  </a:lnTo>
                  <a:lnTo>
                    <a:pt x="618" y="254"/>
                  </a:lnTo>
                  <a:lnTo>
                    <a:pt x="652" y="252"/>
                  </a:lnTo>
                  <a:lnTo>
                    <a:pt x="658" y="268"/>
                  </a:lnTo>
                  <a:lnTo>
                    <a:pt x="650" y="284"/>
                  </a:lnTo>
                  <a:lnTo>
                    <a:pt x="644" y="298"/>
                  </a:lnTo>
                  <a:lnTo>
                    <a:pt x="636" y="308"/>
                  </a:lnTo>
                  <a:lnTo>
                    <a:pt x="626" y="314"/>
                  </a:lnTo>
                  <a:lnTo>
                    <a:pt x="612" y="324"/>
                  </a:lnTo>
                  <a:lnTo>
                    <a:pt x="606" y="330"/>
                  </a:lnTo>
                  <a:lnTo>
                    <a:pt x="602" y="338"/>
                  </a:lnTo>
                  <a:lnTo>
                    <a:pt x="600" y="348"/>
                  </a:lnTo>
                  <a:lnTo>
                    <a:pt x="600" y="360"/>
                  </a:lnTo>
                  <a:lnTo>
                    <a:pt x="632" y="372"/>
                  </a:lnTo>
                  <a:lnTo>
                    <a:pt x="640" y="384"/>
                  </a:lnTo>
                  <a:lnTo>
                    <a:pt x="652" y="396"/>
                  </a:lnTo>
                  <a:lnTo>
                    <a:pt x="664" y="406"/>
                  </a:lnTo>
                  <a:lnTo>
                    <a:pt x="680" y="416"/>
                  </a:lnTo>
                  <a:lnTo>
                    <a:pt x="686" y="428"/>
                  </a:lnTo>
                  <a:lnTo>
                    <a:pt x="692" y="442"/>
                  </a:lnTo>
                  <a:lnTo>
                    <a:pt x="702" y="456"/>
                  </a:lnTo>
                  <a:lnTo>
                    <a:pt x="706" y="460"/>
                  </a:lnTo>
                  <a:lnTo>
                    <a:pt x="714" y="464"/>
                  </a:lnTo>
                  <a:lnTo>
                    <a:pt x="744" y="504"/>
                  </a:lnTo>
                  <a:lnTo>
                    <a:pt x="754" y="508"/>
                  </a:lnTo>
                  <a:lnTo>
                    <a:pt x="772" y="514"/>
                  </a:lnTo>
                  <a:lnTo>
                    <a:pt x="780" y="514"/>
                  </a:lnTo>
                  <a:lnTo>
                    <a:pt x="788" y="514"/>
                  </a:lnTo>
                  <a:lnTo>
                    <a:pt x="796" y="510"/>
                  </a:lnTo>
                  <a:lnTo>
                    <a:pt x="802" y="504"/>
                  </a:lnTo>
                  <a:lnTo>
                    <a:pt x="802" y="476"/>
                  </a:lnTo>
                  <a:lnTo>
                    <a:pt x="802" y="468"/>
                  </a:lnTo>
                  <a:lnTo>
                    <a:pt x="804" y="460"/>
                  </a:lnTo>
                  <a:lnTo>
                    <a:pt x="808" y="456"/>
                  </a:lnTo>
                  <a:lnTo>
                    <a:pt x="812" y="452"/>
                  </a:lnTo>
                  <a:lnTo>
                    <a:pt x="822" y="448"/>
                  </a:lnTo>
                  <a:lnTo>
                    <a:pt x="834" y="446"/>
                  </a:lnTo>
                  <a:lnTo>
                    <a:pt x="846" y="446"/>
                  </a:lnTo>
                  <a:lnTo>
                    <a:pt x="856" y="446"/>
                  </a:lnTo>
                  <a:lnTo>
                    <a:pt x="862" y="448"/>
                  </a:lnTo>
                  <a:lnTo>
                    <a:pt x="868" y="450"/>
                  </a:lnTo>
                  <a:lnTo>
                    <a:pt x="876" y="454"/>
                  </a:lnTo>
                  <a:lnTo>
                    <a:pt x="882" y="460"/>
                  </a:lnTo>
                  <a:lnTo>
                    <a:pt x="898" y="462"/>
                  </a:lnTo>
                  <a:lnTo>
                    <a:pt x="912" y="454"/>
                  </a:lnTo>
                  <a:lnTo>
                    <a:pt x="926" y="446"/>
                  </a:lnTo>
                  <a:lnTo>
                    <a:pt x="938" y="438"/>
                  </a:lnTo>
                  <a:lnTo>
                    <a:pt x="950" y="430"/>
                  </a:lnTo>
                  <a:lnTo>
                    <a:pt x="956" y="424"/>
                  </a:lnTo>
                  <a:lnTo>
                    <a:pt x="964" y="422"/>
                  </a:lnTo>
                  <a:lnTo>
                    <a:pt x="988" y="420"/>
                  </a:lnTo>
                  <a:lnTo>
                    <a:pt x="1002" y="440"/>
                  </a:lnTo>
                  <a:lnTo>
                    <a:pt x="1000" y="448"/>
                  </a:lnTo>
                  <a:lnTo>
                    <a:pt x="996" y="456"/>
                  </a:lnTo>
                  <a:lnTo>
                    <a:pt x="990" y="464"/>
                  </a:lnTo>
                  <a:lnTo>
                    <a:pt x="984" y="472"/>
                  </a:lnTo>
                  <a:lnTo>
                    <a:pt x="968" y="484"/>
                  </a:lnTo>
                  <a:lnTo>
                    <a:pt x="952" y="496"/>
                  </a:lnTo>
                  <a:lnTo>
                    <a:pt x="940" y="512"/>
                  </a:lnTo>
                  <a:lnTo>
                    <a:pt x="934" y="530"/>
                  </a:lnTo>
                  <a:lnTo>
                    <a:pt x="932" y="550"/>
                  </a:lnTo>
                  <a:lnTo>
                    <a:pt x="930" y="574"/>
                  </a:lnTo>
                  <a:lnTo>
                    <a:pt x="954" y="618"/>
                  </a:lnTo>
                  <a:lnTo>
                    <a:pt x="962" y="630"/>
                  </a:lnTo>
                  <a:lnTo>
                    <a:pt x="974" y="642"/>
                  </a:lnTo>
                  <a:lnTo>
                    <a:pt x="982" y="648"/>
                  </a:lnTo>
                  <a:lnTo>
                    <a:pt x="990" y="652"/>
                  </a:lnTo>
                  <a:lnTo>
                    <a:pt x="1000" y="656"/>
                  </a:lnTo>
                  <a:lnTo>
                    <a:pt x="1010" y="656"/>
                  </a:lnTo>
                  <a:lnTo>
                    <a:pt x="1012" y="652"/>
                  </a:lnTo>
                  <a:lnTo>
                    <a:pt x="1024" y="652"/>
                  </a:lnTo>
                  <a:lnTo>
                    <a:pt x="1032" y="656"/>
                  </a:lnTo>
                  <a:lnTo>
                    <a:pt x="1040" y="662"/>
                  </a:lnTo>
                  <a:lnTo>
                    <a:pt x="1060" y="680"/>
                  </a:lnTo>
                  <a:lnTo>
                    <a:pt x="1082" y="704"/>
                  </a:lnTo>
                  <a:lnTo>
                    <a:pt x="1098" y="726"/>
                  </a:lnTo>
                  <a:lnTo>
                    <a:pt x="1106" y="762"/>
                  </a:lnTo>
                  <a:lnTo>
                    <a:pt x="1108" y="784"/>
                  </a:lnTo>
                  <a:lnTo>
                    <a:pt x="1112" y="810"/>
                  </a:lnTo>
                  <a:lnTo>
                    <a:pt x="1118" y="840"/>
                  </a:lnTo>
                  <a:lnTo>
                    <a:pt x="1130" y="852"/>
                  </a:lnTo>
                  <a:lnTo>
                    <a:pt x="1140" y="860"/>
                  </a:lnTo>
                  <a:lnTo>
                    <a:pt x="1152" y="868"/>
                  </a:lnTo>
                  <a:lnTo>
                    <a:pt x="1172" y="882"/>
                  </a:lnTo>
                  <a:lnTo>
                    <a:pt x="1188" y="876"/>
                  </a:lnTo>
                  <a:lnTo>
                    <a:pt x="1214" y="866"/>
                  </a:lnTo>
                  <a:lnTo>
                    <a:pt x="1216" y="858"/>
                  </a:lnTo>
                  <a:lnTo>
                    <a:pt x="1220" y="854"/>
                  </a:lnTo>
                  <a:lnTo>
                    <a:pt x="1230" y="850"/>
                  </a:lnTo>
                  <a:lnTo>
                    <a:pt x="1246" y="846"/>
                  </a:lnTo>
                  <a:lnTo>
                    <a:pt x="1252" y="836"/>
                  </a:lnTo>
                  <a:lnTo>
                    <a:pt x="1258" y="826"/>
                  </a:lnTo>
                  <a:lnTo>
                    <a:pt x="1258" y="818"/>
                  </a:lnTo>
                  <a:lnTo>
                    <a:pt x="1258" y="808"/>
                  </a:lnTo>
                  <a:lnTo>
                    <a:pt x="1254" y="800"/>
                  </a:lnTo>
                  <a:lnTo>
                    <a:pt x="1250" y="792"/>
                  </a:lnTo>
                  <a:lnTo>
                    <a:pt x="1240" y="780"/>
                  </a:lnTo>
                  <a:lnTo>
                    <a:pt x="1222" y="774"/>
                  </a:lnTo>
                  <a:lnTo>
                    <a:pt x="1216" y="770"/>
                  </a:lnTo>
                  <a:lnTo>
                    <a:pt x="1214" y="766"/>
                  </a:lnTo>
                  <a:lnTo>
                    <a:pt x="1212" y="762"/>
                  </a:lnTo>
                  <a:lnTo>
                    <a:pt x="1212" y="756"/>
                  </a:lnTo>
                  <a:lnTo>
                    <a:pt x="1214" y="742"/>
                  </a:lnTo>
                  <a:lnTo>
                    <a:pt x="1234" y="712"/>
                  </a:lnTo>
                  <a:lnTo>
                    <a:pt x="1234" y="682"/>
                  </a:lnTo>
                  <a:lnTo>
                    <a:pt x="1240" y="678"/>
                  </a:lnTo>
                  <a:lnTo>
                    <a:pt x="1244" y="678"/>
                  </a:lnTo>
                  <a:lnTo>
                    <a:pt x="1258" y="678"/>
                  </a:lnTo>
                  <a:lnTo>
                    <a:pt x="1270" y="664"/>
                  </a:lnTo>
                  <a:lnTo>
                    <a:pt x="1284" y="656"/>
                  </a:lnTo>
                  <a:lnTo>
                    <a:pt x="1286" y="670"/>
                  </a:lnTo>
                  <a:lnTo>
                    <a:pt x="1284" y="678"/>
                  </a:lnTo>
                  <a:lnTo>
                    <a:pt x="1280" y="684"/>
                  </a:lnTo>
                  <a:lnTo>
                    <a:pt x="1278" y="688"/>
                  </a:lnTo>
                  <a:lnTo>
                    <a:pt x="1276" y="708"/>
                  </a:lnTo>
                  <a:lnTo>
                    <a:pt x="1280" y="714"/>
                  </a:lnTo>
                  <a:lnTo>
                    <a:pt x="1288" y="718"/>
                  </a:lnTo>
                  <a:lnTo>
                    <a:pt x="1304" y="726"/>
                  </a:lnTo>
                  <a:lnTo>
                    <a:pt x="1344" y="736"/>
                  </a:lnTo>
                  <a:lnTo>
                    <a:pt x="1394" y="770"/>
                  </a:lnTo>
                  <a:lnTo>
                    <a:pt x="1410" y="770"/>
                  </a:lnTo>
                  <a:lnTo>
                    <a:pt x="1404" y="784"/>
                  </a:lnTo>
                  <a:lnTo>
                    <a:pt x="1396" y="800"/>
                  </a:lnTo>
                  <a:lnTo>
                    <a:pt x="1404" y="860"/>
                  </a:lnTo>
                  <a:lnTo>
                    <a:pt x="1394" y="888"/>
                  </a:lnTo>
                  <a:lnTo>
                    <a:pt x="1386" y="888"/>
                  </a:lnTo>
                  <a:lnTo>
                    <a:pt x="1382" y="886"/>
                  </a:lnTo>
                  <a:lnTo>
                    <a:pt x="1376" y="884"/>
                  </a:lnTo>
                  <a:lnTo>
                    <a:pt x="1360" y="880"/>
                  </a:lnTo>
                  <a:lnTo>
                    <a:pt x="1346" y="882"/>
                  </a:lnTo>
                  <a:lnTo>
                    <a:pt x="1340" y="884"/>
                  </a:lnTo>
                  <a:lnTo>
                    <a:pt x="1334" y="886"/>
                  </a:lnTo>
                  <a:lnTo>
                    <a:pt x="1328" y="892"/>
                  </a:lnTo>
                  <a:lnTo>
                    <a:pt x="1324" y="898"/>
                  </a:lnTo>
                  <a:lnTo>
                    <a:pt x="1324" y="938"/>
                  </a:lnTo>
                  <a:lnTo>
                    <a:pt x="1314" y="940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3BE3933C-2472-47BA-89F8-CDDE4B8CB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3044" y="4420895"/>
              <a:ext cx="170758" cy="368571"/>
            </a:xfrm>
            <a:custGeom>
              <a:avLst/>
              <a:gdLst>
                <a:gd name="T0" fmla="*/ 82 w 178"/>
                <a:gd name="T1" fmla="*/ 412 h 412"/>
                <a:gd name="T2" fmla="*/ 82 w 178"/>
                <a:gd name="T3" fmla="*/ 412 h 412"/>
                <a:gd name="T4" fmla="*/ 50 w 178"/>
                <a:gd name="T5" fmla="*/ 364 h 412"/>
                <a:gd name="T6" fmla="*/ 50 w 178"/>
                <a:gd name="T7" fmla="*/ 364 h 412"/>
                <a:gd name="T8" fmla="*/ 40 w 178"/>
                <a:gd name="T9" fmla="*/ 360 h 412"/>
                <a:gd name="T10" fmla="*/ 34 w 178"/>
                <a:gd name="T11" fmla="*/ 356 h 412"/>
                <a:gd name="T12" fmla="*/ 28 w 178"/>
                <a:gd name="T13" fmla="*/ 350 h 412"/>
                <a:gd name="T14" fmla="*/ 26 w 178"/>
                <a:gd name="T15" fmla="*/ 346 h 412"/>
                <a:gd name="T16" fmla="*/ 20 w 178"/>
                <a:gd name="T17" fmla="*/ 336 h 412"/>
                <a:gd name="T18" fmla="*/ 16 w 178"/>
                <a:gd name="T19" fmla="*/ 324 h 412"/>
                <a:gd name="T20" fmla="*/ 16 w 178"/>
                <a:gd name="T21" fmla="*/ 324 h 412"/>
                <a:gd name="T22" fmla="*/ 0 w 178"/>
                <a:gd name="T23" fmla="*/ 304 h 412"/>
                <a:gd name="T24" fmla="*/ 0 w 178"/>
                <a:gd name="T25" fmla="*/ 304 h 412"/>
                <a:gd name="T26" fmla="*/ 2 w 178"/>
                <a:gd name="T27" fmla="*/ 280 h 412"/>
                <a:gd name="T28" fmla="*/ 6 w 178"/>
                <a:gd name="T29" fmla="*/ 258 h 412"/>
                <a:gd name="T30" fmla="*/ 8 w 178"/>
                <a:gd name="T31" fmla="*/ 238 h 412"/>
                <a:gd name="T32" fmla="*/ 8 w 178"/>
                <a:gd name="T33" fmla="*/ 228 h 412"/>
                <a:gd name="T34" fmla="*/ 6 w 178"/>
                <a:gd name="T35" fmla="*/ 220 h 412"/>
                <a:gd name="T36" fmla="*/ 6 w 178"/>
                <a:gd name="T37" fmla="*/ 220 h 412"/>
                <a:gd name="T38" fmla="*/ 6 w 178"/>
                <a:gd name="T39" fmla="*/ 196 h 412"/>
                <a:gd name="T40" fmla="*/ 10 w 178"/>
                <a:gd name="T41" fmla="*/ 180 h 412"/>
                <a:gd name="T42" fmla="*/ 16 w 178"/>
                <a:gd name="T43" fmla="*/ 166 h 412"/>
                <a:gd name="T44" fmla="*/ 30 w 178"/>
                <a:gd name="T45" fmla="*/ 150 h 412"/>
                <a:gd name="T46" fmla="*/ 30 w 178"/>
                <a:gd name="T47" fmla="*/ 150 h 412"/>
                <a:gd name="T48" fmla="*/ 38 w 178"/>
                <a:gd name="T49" fmla="*/ 112 h 412"/>
                <a:gd name="T50" fmla="*/ 38 w 178"/>
                <a:gd name="T51" fmla="*/ 112 h 412"/>
                <a:gd name="T52" fmla="*/ 60 w 178"/>
                <a:gd name="T53" fmla="*/ 64 h 412"/>
                <a:gd name="T54" fmla="*/ 60 w 178"/>
                <a:gd name="T55" fmla="*/ 64 h 412"/>
                <a:gd name="T56" fmla="*/ 76 w 178"/>
                <a:gd name="T57" fmla="*/ 44 h 412"/>
                <a:gd name="T58" fmla="*/ 90 w 178"/>
                <a:gd name="T59" fmla="*/ 28 h 412"/>
                <a:gd name="T60" fmla="*/ 104 w 178"/>
                <a:gd name="T61" fmla="*/ 14 h 412"/>
                <a:gd name="T62" fmla="*/ 122 w 178"/>
                <a:gd name="T63" fmla="*/ 0 h 412"/>
                <a:gd name="T64" fmla="*/ 122 w 178"/>
                <a:gd name="T65" fmla="*/ 0 h 412"/>
                <a:gd name="T66" fmla="*/ 164 w 178"/>
                <a:gd name="T67" fmla="*/ 2 h 412"/>
                <a:gd name="T68" fmla="*/ 164 w 178"/>
                <a:gd name="T69" fmla="*/ 2 h 412"/>
                <a:gd name="T70" fmla="*/ 170 w 178"/>
                <a:gd name="T71" fmla="*/ 6 h 412"/>
                <a:gd name="T72" fmla="*/ 170 w 178"/>
                <a:gd name="T73" fmla="*/ 6 h 412"/>
                <a:gd name="T74" fmla="*/ 176 w 178"/>
                <a:gd name="T75" fmla="*/ 30 h 412"/>
                <a:gd name="T76" fmla="*/ 178 w 178"/>
                <a:gd name="T77" fmla="*/ 44 h 412"/>
                <a:gd name="T78" fmla="*/ 178 w 178"/>
                <a:gd name="T79" fmla="*/ 58 h 412"/>
                <a:gd name="T80" fmla="*/ 178 w 178"/>
                <a:gd name="T81" fmla="*/ 58 h 412"/>
                <a:gd name="T82" fmla="*/ 172 w 178"/>
                <a:gd name="T83" fmla="*/ 72 h 412"/>
                <a:gd name="T84" fmla="*/ 168 w 178"/>
                <a:gd name="T85" fmla="*/ 86 h 412"/>
                <a:gd name="T86" fmla="*/ 166 w 178"/>
                <a:gd name="T87" fmla="*/ 102 h 412"/>
                <a:gd name="T88" fmla="*/ 166 w 178"/>
                <a:gd name="T89" fmla="*/ 118 h 412"/>
                <a:gd name="T90" fmla="*/ 168 w 178"/>
                <a:gd name="T91" fmla="*/ 154 h 412"/>
                <a:gd name="T92" fmla="*/ 170 w 178"/>
                <a:gd name="T93" fmla="*/ 188 h 412"/>
                <a:gd name="T94" fmla="*/ 170 w 178"/>
                <a:gd name="T95" fmla="*/ 188 h 412"/>
                <a:gd name="T96" fmla="*/ 164 w 178"/>
                <a:gd name="T97" fmla="*/ 202 h 412"/>
                <a:gd name="T98" fmla="*/ 158 w 178"/>
                <a:gd name="T99" fmla="*/ 218 h 412"/>
                <a:gd name="T100" fmla="*/ 158 w 178"/>
                <a:gd name="T101" fmla="*/ 218 h 412"/>
                <a:gd name="T102" fmla="*/ 118 w 178"/>
                <a:gd name="T103" fmla="*/ 304 h 412"/>
                <a:gd name="T104" fmla="*/ 118 w 178"/>
                <a:gd name="T105" fmla="*/ 304 h 412"/>
                <a:gd name="T106" fmla="*/ 108 w 178"/>
                <a:gd name="T107" fmla="*/ 398 h 412"/>
                <a:gd name="T108" fmla="*/ 108 w 178"/>
                <a:gd name="T109" fmla="*/ 398 h 412"/>
                <a:gd name="T110" fmla="*/ 98 w 178"/>
                <a:gd name="T111" fmla="*/ 408 h 412"/>
                <a:gd name="T112" fmla="*/ 98 w 178"/>
                <a:gd name="T113" fmla="*/ 408 h 412"/>
                <a:gd name="T114" fmla="*/ 90 w 178"/>
                <a:gd name="T115" fmla="*/ 410 h 412"/>
                <a:gd name="T116" fmla="*/ 82 w 178"/>
                <a:gd name="T117" fmla="*/ 412 h 412"/>
                <a:gd name="T118" fmla="*/ 82 w 178"/>
                <a:gd name="T119" fmla="*/ 412 h 41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78"/>
                <a:gd name="T181" fmla="*/ 0 h 412"/>
                <a:gd name="T182" fmla="*/ 178 w 178"/>
                <a:gd name="T183" fmla="*/ 412 h 41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78" h="412">
                  <a:moveTo>
                    <a:pt x="82" y="412"/>
                  </a:moveTo>
                  <a:lnTo>
                    <a:pt x="82" y="412"/>
                  </a:lnTo>
                  <a:lnTo>
                    <a:pt x="50" y="364"/>
                  </a:lnTo>
                  <a:lnTo>
                    <a:pt x="40" y="360"/>
                  </a:lnTo>
                  <a:lnTo>
                    <a:pt x="34" y="356"/>
                  </a:lnTo>
                  <a:lnTo>
                    <a:pt x="28" y="350"/>
                  </a:lnTo>
                  <a:lnTo>
                    <a:pt x="26" y="346"/>
                  </a:lnTo>
                  <a:lnTo>
                    <a:pt x="20" y="336"/>
                  </a:lnTo>
                  <a:lnTo>
                    <a:pt x="16" y="324"/>
                  </a:lnTo>
                  <a:lnTo>
                    <a:pt x="0" y="304"/>
                  </a:lnTo>
                  <a:lnTo>
                    <a:pt x="2" y="280"/>
                  </a:lnTo>
                  <a:lnTo>
                    <a:pt x="6" y="258"/>
                  </a:lnTo>
                  <a:lnTo>
                    <a:pt x="8" y="238"/>
                  </a:lnTo>
                  <a:lnTo>
                    <a:pt x="8" y="228"/>
                  </a:lnTo>
                  <a:lnTo>
                    <a:pt x="6" y="220"/>
                  </a:lnTo>
                  <a:lnTo>
                    <a:pt x="6" y="196"/>
                  </a:lnTo>
                  <a:lnTo>
                    <a:pt x="10" y="180"/>
                  </a:lnTo>
                  <a:lnTo>
                    <a:pt x="16" y="166"/>
                  </a:lnTo>
                  <a:lnTo>
                    <a:pt x="30" y="150"/>
                  </a:lnTo>
                  <a:lnTo>
                    <a:pt x="38" y="112"/>
                  </a:lnTo>
                  <a:lnTo>
                    <a:pt x="60" y="64"/>
                  </a:lnTo>
                  <a:lnTo>
                    <a:pt x="76" y="44"/>
                  </a:lnTo>
                  <a:lnTo>
                    <a:pt x="90" y="28"/>
                  </a:lnTo>
                  <a:lnTo>
                    <a:pt x="104" y="14"/>
                  </a:lnTo>
                  <a:lnTo>
                    <a:pt x="122" y="0"/>
                  </a:lnTo>
                  <a:lnTo>
                    <a:pt x="164" y="2"/>
                  </a:lnTo>
                  <a:lnTo>
                    <a:pt x="170" y="6"/>
                  </a:lnTo>
                  <a:lnTo>
                    <a:pt x="176" y="30"/>
                  </a:lnTo>
                  <a:lnTo>
                    <a:pt x="178" y="44"/>
                  </a:lnTo>
                  <a:lnTo>
                    <a:pt x="178" y="58"/>
                  </a:lnTo>
                  <a:lnTo>
                    <a:pt x="172" y="72"/>
                  </a:lnTo>
                  <a:lnTo>
                    <a:pt x="168" y="86"/>
                  </a:lnTo>
                  <a:lnTo>
                    <a:pt x="166" y="102"/>
                  </a:lnTo>
                  <a:lnTo>
                    <a:pt x="166" y="118"/>
                  </a:lnTo>
                  <a:lnTo>
                    <a:pt x="168" y="154"/>
                  </a:lnTo>
                  <a:lnTo>
                    <a:pt x="170" y="188"/>
                  </a:lnTo>
                  <a:lnTo>
                    <a:pt x="164" y="202"/>
                  </a:lnTo>
                  <a:lnTo>
                    <a:pt x="158" y="218"/>
                  </a:lnTo>
                  <a:lnTo>
                    <a:pt x="118" y="304"/>
                  </a:lnTo>
                  <a:lnTo>
                    <a:pt x="108" y="398"/>
                  </a:lnTo>
                  <a:lnTo>
                    <a:pt x="98" y="408"/>
                  </a:lnTo>
                  <a:lnTo>
                    <a:pt x="90" y="410"/>
                  </a:lnTo>
                  <a:lnTo>
                    <a:pt x="82" y="412"/>
                  </a:lnTo>
                  <a:close/>
                </a:path>
              </a:pathLst>
            </a:custGeom>
            <a:solidFill>
              <a:srgbClr val="DC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09F5C9A4-B4BA-435B-83FE-018A9E4BB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1597" y="4429841"/>
              <a:ext cx="149654" cy="348890"/>
            </a:xfrm>
            <a:custGeom>
              <a:avLst/>
              <a:gdLst>
                <a:gd name="T0" fmla="*/ 76 w 156"/>
                <a:gd name="T1" fmla="*/ 390 h 390"/>
                <a:gd name="T2" fmla="*/ 76 w 156"/>
                <a:gd name="T3" fmla="*/ 390 h 390"/>
                <a:gd name="T4" fmla="*/ 46 w 156"/>
                <a:gd name="T5" fmla="*/ 344 h 390"/>
                <a:gd name="T6" fmla="*/ 46 w 156"/>
                <a:gd name="T7" fmla="*/ 344 h 390"/>
                <a:gd name="T8" fmla="*/ 26 w 156"/>
                <a:gd name="T9" fmla="*/ 338 h 390"/>
                <a:gd name="T10" fmla="*/ 26 w 156"/>
                <a:gd name="T11" fmla="*/ 338 h 390"/>
                <a:gd name="T12" fmla="*/ 22 w 156"/>
                <a:gd name="T13" fmla="*/ 324 h 390"/>
                <a:gd name="T14" fmla="*/ 14 w 156"/>
                <a:gd name="T15" fmla="*/ 310 h 390"/>
                <a:gd name="T16" fmla="*/ 6 w 156"/>
                <a:gd name="T17" fmla="*/ 300 h 390"/>
                <a:gd name="T18" fmla="*/ 0 w 156"/>
                <a:gd name="T19" fmla="*/ 294 h 390"/>
                <a:gd name="T20" fmla="*/ 0 w 156"/>
                <a:gd name="T21" fmla="*/ 294 h 390"/>
                <a:gd name="T22" fmla="*/ 0 w 156"/>
                <a:gd name="T23" fmla="*/ 272 h 390"/>
                <a:gd name="T24" fmla="*/ 0 w 156"/>
                <a:gd name="T25" fmla="*/ 272 h 390"/>
                <a:gd name="T26" fmla="*/ 4 w 156"/>
                <a:gd name="T27" fmla="*/ 242 h 390"/>
                <a:gd name="T28" fmla="*/ 6 w 156"/>
                <a:gd name="T29" fmla="*/ 230 h 390"/>
                <a:gd name="T30" fmla="*/ 8 w 156"/>
                <a:gd name="T31" fmla="*/ 216 h 390"/>
                <a:gd name="T32" fmla="*/ 8 w 156"/>
                <a:gd name="T33" fmla="*/ 216 h 390"/>
                <a:gd name="T34" fmla="*/ 4 w 156"/>
                <a:gd name="T35" fmla="*/ 202 h 390"/>
                <a:gd name="T36" fmla="*/ 4 w 156"/>
                <a:gd name="T37" fmla="*/ 192 h 390"/>
                <a:gd name="T38" fmla="*/ 4 w 156"/>
                <a:gd name="T39" fmla="*/ 182 h 390"/>
                <a:gd name="T40" fmla="*/ 8 w 156"/>
                <a:gd name="T41" fmla="*/ 174 h 390"/>
                <a:gd name="T42" fmla="*/ 18 w 156"/>
                <a:gd name="T43" fmla="*/ 158 h 390"/>
                <a:gd name="T44" fmla="*/ 30 w 156"/>
                <a:gd name="T45" fmla="*/ 142 h 390"/>
                <a:gd name="T46" fmla="*/ 30 w 156"/>
                <a:gd name="T47" fmla="*/ 142 h 390"/>
                <a:gd name="T48" fmla="*/ 38 w 156"/>
                <a:gd name="T49" fmla="*/ 108 h 390"/>
                <a:gd name="T50" fmla="*/ 38 w 156"/>
                <a:gd name="T51" fmla="*/ 108 h 390"/>
                <a:gd name="T52" fmla="*/ 48 w 156"/>
                <a:gd name="T53" fmla="*/ 84 h 390"/>
                <a:gd name="T54" fmla="*/ 56 w 156"/>
                <a:gd name="T55" fmla="*/ 64 h 390"/>
                <a:gd name="T56" fmla="*/ 68 w 156"/>
                <a:gd name="T57" fmla="*/ 46 h 390"/>
                <a:gd name="T58" fmla="*/ 84 w 156"/>
                <a:gd name="T59" fmla="*/ 28 h 390"/>
                <a:gd name="T60" fmla="*/ 84 w 156"/>
                <a:gd name="T61" fmla="*/ 28 h 390"/>
                <a:gd name="T62" fmla="*/ 116 w 156"/>
                <a:gd name="T63" fmla="*/ 2 h 390"/>
                <a:gd name="T64" fmla="*/ 116 w 156"/>
                <a:gd name="T65" fmla="*/ 2 h 390"/>
                <a:gd name="T66" fmla="*/ 150 w 156"/>
                <a:gd name="T67" fmla="*/ 0 h 390"/>
                <a:gd name="T68" fmla="*/ 150 w 156"/>
                <a:gd name="T69" fmla="*/ 0 h 390"/>
                <a:gd name="T70" fmla="*/ 154 w 156"/>
                <a:gd name="T71" fmla="*/ 18 h 390"/>
                <a:gd name="T72" fmla="*/ 156 w 156"/>
                <a:gd name="T73" fmla="*/ 32 h 390"/>
                <a:gd name="T74" fmla="*/ 156 w 156"/>
                <a:gd name="T75" fmla="*/ 44 h 390"/>
                <a:gd name="T76" fmla="*/ 156 w 156"/>
                <a:gd name="T77" fmla="*/ 44 h 390"/>
                <a:gd name="T78" fmla="*/ 150 w 156"/>
                <a:gd name="T79" fmla="*/ 56 h 390"/>
                <a:gd name="T80" fmla="*/ 146 w 156"/>
                <a:gd name="T81" fmla="*/ 70 h 390"/>
                <a:gd name="T82" fmla="*/ 144 w 156"/>
                <a:gd name="T83" fmla="*/ 86 h 390"/>
                <a:gd name="T84" fmla="*/ 142 w 156"/>
                <a:gd name="T85" fmla="*/ 102 h 390"/>
                <a:gd name="T86" fmla="*/ 144 w 156"/>
                <a:gd name="T87" fmla="*/ 138 h 390"/>
                <a:gd name="T88" fmla="*/ 146 w 156"/>
                <a:gd name="T89" fmla="*/ 174 h 390"/>
                <a:gd name="T90" fmla="*/ 146 w 156"/>
                <a:gd name="T91" fmla="*/ 174 h 390"/>
                <a:gd name="T92" fmla="*/ 138 w 156"/>
                <a:gd name="T93" fmla="*/ 196 h 390"/>
                <a:gd name="T94" fmla="*/ 126 w 156"/>
                <a:gd name="T95" fmla="*/ 222 h 390"/>
                <a:gd name="T96" fmla="*/ 102 w 156"/>
                <a:gd name="T97" fmla="*/ 270 h 390"/>
                <a:gd name="T98" fmla="*/ 102 w 156"/>
                <a:gd name="T99" fmla="*/ 270 h 390"/>
                <a:gd name="T100" fmla="*/ 96 w 156"/>
                <a:gd name="T101" fmla="*/ 290 h 390"/>
                <a:gd name="T102" fmla="*/ 96 w 156"/>
                <a:gd name="T103" fmla="*/ 290 h 390"/>
                <a:gd name="T104" fmla="*/ 84 w 156"/>
                <a:gd name="T105" fmla="*/ 382 h 390"/>
                <a:gd name="T106" fmla="*/ 84 w 156"/>
                <a:gd name="T107" fmla="*/ 382 h 390"/>
                <a:gd name="T108" fmla="*/ 80 w 156"/>
                <a:gd name="T109" fmla="*/ 386 h 390"/>
                <a:gd name="T110" fmla="*/ 76 w 156"/>
                <a:gd name="T111" fmla="*/ 390 h 390"/>
                <a:gd name="T112" fmla="*/ 76 w 156"/>
                <a:gd name="T113" fmla="*/ 390 h 39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56"/>
                <a:gd name="T172" fmla="*/ 0 h 390"/>
                <a:gd name="T173" fmla="*/ 156 w 156"/>
                <a:gd name="T174" fmla="*/ 390 h 39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56" h="390">
                  <a:moveTo>
                    <a:pt x="76" y="390"/>
                  </a:moveTo>
                  <a:lnTo>
                    <a:pt x="76" y="390"/>
                  </a:lnTo>
                  <a:lnTo>
                    <a:pt x="46" y="344"/>
                  </a:lnTo>
                  <a:lnTo>
                    <a:pt x="26" y="338"/>
                  </a:lnTo>
                  <a:lnTo>
                    <a:pt x="22" y="324"/>
                  </a:lnTo>
                  <a:lnTo>
                    <a:pt x="14" y="310"/>
                  </a:lnTo>
                  <a:lnTo>
                    <a:pt x="6" y="300"/>
                  </a:lnTo>
                  <a:lnTo>
                    <a:pt x="0" y="294"/>
                  </a:lnTo>
                  <a:lnTo>
                    <a:pt x="0" y="272"/>
                  </a:lnTo>
                  <a:lnTo>
                    <a:pt x="4" y="242"/>
                  </a:lnTo>
                  <a:lnTo>
                    <a:pt x="6" y="230"/>
                  </a:lnTo>
                  <a:lnTo>
                    <a:pt x="8" y="216"/>
                  </a:lnTo>
                  <a:lnTo>
                    <a:pt x="4" y="202"/>
                  </a:lnTo>
                  <a:lnTo>
                    <a:pt x="4" y="192"/>
                  </a:lnTo>
                  <a:lnTo>
                    <a:pt x="4" y="182"/>
                  </a:lnTo>
                  <a:lnTo>
                    <a:pt x="8" y="174"/>
                  </a:lnTo>
                  <a:lnTo>
                    <a:pt x="18" y="158"/>
                  </a:lnTo>
                  <a:lnTo>
                    <a:pt x="30" y="142"/>
                  </a:lnTo>
                  <a:lnTo>
                    <a:pt x="38" y="108"/>
                  </a:lnTo>
                  <a:lnTo>
                    <a:pt x="48" y="84"/>
                  </a:lnTo>
                  <a:lnTo>
                    <a:pt x="56" y="64"/>
                  </a:lnTo>
                  <a:lnTo>
                    <a:pt x="68" y="46"/>
                  </a:lnTo>
                  <a:lnTo>
                    <a:pt x="84" y="28"/>
                  </a:lnTo>
                  <a:lnTo>
                    <a:pt x="116" y="2"/>
                  </a:lnTo>
                  <a:lnTo>
                    <a:pt x="150" y="0"/>
                  </a:lnTo>
                  <a:lnTo>
                    <a:pt x="154" y="18"/>
                  </a:lnTo>
                  <a:lnTo>
                    <a:pt x="156" y="32"/>
                  </a:lnTo>
                  <a:lnTo>
                    <a:pt x="156" y="44"/>
                  </a:lnTo>
                  <a:lnTo>
                    <a:pt x="150" y="56"/>
                  </a:lnTo>
                  <a:lnTo>
                    <a:pt x="146" y="70"/>
                  </a:lnTo>
                  <a:lnTo>
                    <a:pt x="144" y="86"/>
                  </a:lnTo>
                  <a:lnTo>
                    <a:pt x="142" y="102"/>
                  </a:lnTo>
                  <a:lnTo>
                    <a:pt x="144" y="138"/>
                  </a:lnTo>
                  <a:lnTo>
                    <a:pt x="146" y="174"/>
                  </a:lnTo>
                  <a:lnTo>
                    <a:pt x="138" y="196"/>
                  </a:lnTo>
                  <a:lnTo>
                    <a:pt x="126" y="222"/>
                  </a:lnTo>
                  <a:lnTo>
                    <a:pt x="102" y="270"/>
                  </a:lnTo>
                  <a:lnTo>
                    <a:pt x="96" y="290"/>
                  </a:lnTo>
                  <a:lnTo>
                    <a:pt x="84" y="382"/>
                  </a:lnTo>
                  <a:lnTo>
                    <a:pt x="80" y="386"/>
                  </a:lnTo>
                  <a:lnTo>
                    <a:pt x="76" y="3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5C9566C4-C686-4EF4-A140-9982B3EC9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5032" y="4421371"/>
              <a:ext cx="149654" cy="348890"/>
            </a:xfrm>
            <a:custGeom>
              <a:avLst/>
              <a:gdLst>
                <a:gd name="T0" fmla="*/ 76 w 156"/>
                <a:gd name="T1" fmla="*/ 390 h 390"/>
                <a:gd name="T2" fmla="*/ 76 w 156"/>
                <a:gd name="T3" fmla="*/ 390 h 390"/>
                <a:gd name="T4" fmla="*/ 46 w 156"/>
                <a:gd name="T5" fmla="*/ 344 h 390"/>
                <a:gd name="T6" fmla="*/ 46 w 156"/>
                <a:gd name="T7" fmla="*/ 344 h 390"/>
                <a:gd name="T8" fmla="*/ 26 w 156"/>
                <a:gd name="T9" fmla="*/ 338 h 390"/>
                <a:gd name="T10" fmla="*/ 26 w 156"/>
                <a:gd name="T11" fmla="*/ 338 h 390"/>
                <a:gd name="T12" fmla="*/ 22 w 156"/>
                <a:gd name="T13" fmla="*/ 324 h 390"/>
                <a:gd name="T14" fmla="*/ 14 w 156"/>
                <a:gd name="T15" fmla="*/ 310 h 390"/>
                <a:gd name="T16" fmla="*/ 6 w 156"/>
                <a:gd name="T17" fmla="*/ 300 h 390"/>
                <a:gd name="T18" fmla="*/ 0 w 156"/>
                <a:gd name="T19" fmla="*/ 294 h 390"/>
                <a:gd name="T20" fmla="*/ 0 w 156"/>
                <a:gd name="T21" fmla="*/ 294 h 390"/>
                <a:gd name="T22" fmla="*/ 0 w 156"/>
                <a:gd name="T23" fmla="*/ 272 h 390"/>
                <a:gd name="T24" fmla="*/ 0 w 156"/>
                <a:gd name="T25" fmla="*/ 272 h 390"/>
                <a:gd name="T26" fmla="*/ 4 w 156"/>
                <a:gd name="T27" fmla="*/ 242 h 390"/>
                <a:gd name="T28" fmla="*/ 6 w 156"/>
                <a:gd name="T29" fmla="*/ 230 h 390"/>
                <a:gd name="T30" fmla="*/ 8 w 156"/>
                <a:gd name="T31" fmla="*/ 216 h 390"/>
                <a:gd name="T32" fmla="*/ 8 w 156"/>
                <a:gd name="T33" fmla="*/ 216 h 390"/>
                <a:gd name="T34" fmla="*/ 4 w 156"/>
                <a:gd name="T35" fmla="*/ 202 h 390"/>
                <a:gd name="T36" fmla="*/ 4 w 156"/>
                <a:gd name="T37" fmla="*/ 192 h 390"/>
                <a:gd name="T38" fmla="*/ 4 w 156"/>
                <a:gd name="T39" fmla="*/ 182 h 390"/>
                <a:gd name="T40" fmla="*/ 8 w 156"/>
                <a:gd name="T41" fmla="*/ 174 h 390"/>
                <a:gd name="T42" fmla="*/ 18 w 156"/>
                <a:gd name="T43" fmla="*/ 158 h 390"/>
                <a:gd name="T44" fmla="*/ 30 w 156"/>
                <a:gd name="T45" fmla="*/ 142 h 390"/>
                <a:gd name="T46" fmla="*/ 30 w 156"/>
                <a:gd name="T47" fmla="*/ 142 h 390"/>
                <a:gd name="T48" fmla="*/ 38 w 156"/>
                <a:gd name="T49" fmla="*/ 108 h 390"/>
                <a:gd name="T50" fmla="*/ 38 w 156"/>
                <a:gd name="T51" fmla="*/ 108 h 390"/>
                <a:gd name="T52" fmla="*/ 48 w 156"/>
                <a:gd name="T53" fmla="*/ 84 h 390"/>
                <a:gd name="T54" fmla="*/ 56 w 156"/>
                <a:gd name="T55" fmla="*/ 64 h 390"/>
                <a:gd name="T56" fmla="*/ 68 w 156"/>
                <a:gd name="T57" fmla="*/ 46 h 390"/>
                <a:gd name="T58" fmla="*/ 84 w 156"/>
                <a:gd name="T59" fmla="*/ 28 h 390"/>
                <a:gd name="T60" fmla="*/ 84 w 156"/>
                <a:gd name="T61" fmla="*/ 28 h 390"/>
                <a:gd name="T62" fmla="*/ 116 w 156"/>
                <a:gd name="T63" fmla="*/ 2 h 390"/>
                <a:gd name="T64" fmla="*/ 116 w 156"/>
                <a:gd name="T65" fmla="*/ 2 h 390"/>
                <a:gd name="T66" fmla="*/ 150 w 156"/>
                <a:gd name="T67" fmla="*/ 0 h 390"/>
                <a:gd name="T68" fmla="*/ 150 w 156"/>
                <a:gd name="T69" fmla="*/ 0 h 390"/>
                <a:gd name="T70" fmla="*/ 154 w 156"/>
                <a:gd name="T71" fmla="*/ 18 h 390"/>
                <a:gd name="T72" fmla="*/ 156 w 156"/>
                <a:gd name="T73" fmla="*/ 32 h 390"/>
                <a:gd name="T74" fmla="*/ 156 w 156"/>
                <a:gd name="T75" fmla="*/ 44 h 390"/>
                <a:gd name="T76" fmla="*/ 156 w 156"/>
                <a:gd name="T77" fmla="*/ 44 h 390"/>
                <a:gd name="T78" fmla="*/ 150 w 156"/>
                <a:gd name="T79" fmla="*/ 56 h 390"/>
                <a:gd name="T80" fmla="*/ 146 w 156"/>
                <a:gd name="T81" fmla="*/ 70 h 390"/>
                <a:gd name="T82" fmla="*/ 144 w 156"/>
                <a:gd name="T83" fmla="*/ 86 h 390"/>
                <a:gd name="T84" fmla="*/ 142 w 156"/>
                <a:gd name="T85" fmla="*/ 102 h 390"/>
                <a:gd name="T86" fmla="*/ 144 w 156"/>
                <a:gd name="T87" fmla="*/ 138 h 390"/>
                <a:gd name="T88" fmla="*/ 146 w 156"/>
                <a:gd name="T89" fmla="*/ 174 h 390"/>
                <a:gd name="T90" fmla="*/ 146 w 156"/>
                <a:gd name="T91" fmla="*/ 174 h 390"/>
                <a:gd name="T92" fmla="*/ 138 w 156"/>
                <a:gd name="T93" fmla="*/ 196 h 390"/>
                <a:gd name="T94" fmla="*/ 126 w 156"/>
                <a:gd name="T95" fmla="*/ 222 h 390"/>
                <a:gd name="T96" fmla="*/ 102 w 156"/>
                <a:gd name="T97" fmla="*/ 270 h 390"/>
                <a:gd name="T98" fmla="*/ 102 w 156"/>
                <a:gd name="T99" fmla="*/ 270 h 390"/>
                <a:gd name="T100" fmla="*/ 96 w 156"/>
                <a:gd name="T101" fmla="*/ 290 h 390"/>
                <a:gd name="T102" fmla="*/ 96 w 156"/>
                <a:gd name="T103" fmla="*/ 290 h 390"/>
                <a:gd name="T104" fmla="*/ 84 w 156"/>
                <a:gd name="T105" fmla="*/ 382 h 390"/>
                <a:gd name="T106" fmla="*/ 84 w 156"/>
                <a:gd name="T107" fmla="*/ 382 h 390"/>
                <a:gd name="T108" fmla="*/ 80 w 156"/>
                <a:gd name="T109" fmla="*/ 386 h 390"/>
                <a:gd name="T110" fmla="*/ 76 w 156"/>
                <a:gd name="T111" fmla="*/ 390 h 390"/>
                <a:gd name="T112" fmla="*/ 76 w 156"/>
                <a:gd name="T113" fmla="*/ 390 h 39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56"/>
                <a:gd name="T172" fmla="*/ 0 h 390"/>
                <a:gd name="T173" fmla="*/ 156 w 156"/>
                <a:gd name="T174" fmla="*/ 390 h 39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56" h="390">
                  <a:moveTo>
                    <a:pt x="76" y="390"/>
                  </a:moveTo>
                  <a:lnTo>
                    <a:pt x="76" y="390"/>
                  </a:lnTo>
                  <a:lnTo>
                    <a:pt x="46" y="344"/>
                  </a:lnTo>
                  <a:lnTo>
                    <a:pt x="26" y="338"/>
                  </a:lnTo>
                  <a:lnTo>
                    <a:pt x="22" y="324"/>
                  </a:lnTo>
                  <a:lnTo>
                    <a:pt x="14" y="310"/>
                  </a:lnTo>
                  <a:lnTo>
                    <a:pt x="6" y="300"/>
                  </a:lnTo>
                  <a:lnTo>
                    <a:pt x="0" y="294"/>
                  </a:lnTo>
                  <a:lnTo>
                    <a:pt x="0" y="272"/>
                  </a:lnTo>
                  <a:lnTo>
                    <a:pt x="4" y="242"/>
                  </a:lnTo>
                  <a:lnTo>
                    <a:pt x="6" y="230"/>
                  </a:lnTo>
                  <a:lnTo>
                    <a:pt x="8" y="216"/>
                  </a:lnTo>
                  <a:lnTo>
                    <a:pt x="4" y="202"/>
                  </a:lnTo>
                  <a:lnTo>
                    <a:pt x="4" y="192"/>
                  </a:lnTo>
                  <a:lnTo>
                    <a:pt x="4" y="182"/>
                  </a:lnTo>
                  <a:lnTo>
                    <a:pt x="8" y="174"/>
                  </a:lnTo>
                  <a:lnTo>
                    <a:pt x="18" y="158"/>
                  </a:lnTo>
                  <a:lnTo>
                    <a:pt x="30" y="142"/>
                  </a:lnTo>
                  <a:lnTo>
                    <a:pt x="38" y="108"/>
                  </a:lnTo>
                  <a:lnTo>
                    <a:pt x="48" y="84"/>
                  </a:lnTo>
                  <a:lnTo>
                    <a:pt x="56" y="64"/>
                  </a:lnTo>
                  <a:lnTo>
                    <a:pt x="68" y="46"/>
                  </a:lnTo>
                  <a:lnTo>
                    <a:pt x="84" y="28"/>
                  </a:lnTo>
                  <a:lnTo>
                    <a:pt x="116" y="2"/>
                  </a:lnTo>
                  <a:lnTo>
                    <a:pt x="150" y="0"/>
                  </a:lnTo>
                  <a:lnTo>
                    <a:pt x="154" y="18"/>
                  </a:lnTo>
                  <a:lnTo>
                    <a:pt x="156" y="32"/>
                  </a:lnTo>
                  <a:lnTo>
                    <a:pt x="156" y="44"/>
                  </a:lnTo>
                  <a:lnTo>
                    <a:pt x="150" y="56"/>
                  </a:lnTo>
                  <a:lnTo>
                    <a:pt x="146" y="70"/>
                  </a:lnTo>
                  <a:lnTo>
                    <a:pt x="144" y="86"/>
                  </a:lnTo>
                  <a:lnTo>
                    <a:pt x="142" y="102"/>
                  </a:lnTo>
                  <a:lnTo>
                    <a:pt x="144" y="138"/>
                  </a:lnTo>
                  <a:lnTo>
                    <a:pt x="146" y="174"/>
                  </a:lnTo>
                  <a:lnTo>
                    <a:pt x="138" y="196"/>
                  </a:lnTo>
                  <a:lnTo>
                    <a:pt x="126" y="222"/>
                  </a:lnTo>
                  <a:lnTo>
                    <a:pt x="102" y="270"/>
                  </a:lnTo>
                  <a:lnTo>
                    <a:pt x="96" y="290"/>
                  </a:lnTo>
                  <a:lnTo>
                    <a:pt x="84" y="382"/>
                  </a:lnTo>
                  <a:lnTo>
                    <a:pt x="80" y="386"/>
                  </a:lnTo>
                  <a:lnTo>
                    <a:pt x="76" y="390"/>
                  </a:lnTo>
                  <a:close/>
                </a:path>
              </a:pathLst>
            </a:custGeom>
            <a:solidFill>
              <a:srgbClr val="7F766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EF737AB5-7C74-4C80-B8CA-8AE4CD700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3315" y="4414291"/>
              <a:ext cx="149654" cy="348890"/>
            </a:xfrm>
            <a:custGeom>
              <a:avLst/>
              <a:gdLst>
                <a:gd name="T0" fmla="*/ 76 w 156"/>
                <a:gd name="T1" fmla="*/ 390 h 390"/>
                <a:gd name="T2" fmla="*/ 76 w 156"/>
                <a:gd name="T3" fmla="*/ 390 h 390"/>
                <a:gd name="T4" fmla="*/ 46 w 156"/>
                <a:gd name="T5" fmla="*/ 344 h 390"/>
                <a:gd name="T6" fmla="*/ 46 w 156"/>
                <a:gd name="T7" fmla="*/ 344 h 390"/>
                <a:gd name="T8" fmla="*/ 26 w 156"/>
                <a:gd name="T9" fmla="*/ 338 h 390"/>
                <a:gd name="T10" fmla="*/ 26 w 156"/>
                <a:gd name="T11" fmla="*/ 338 h 390"/>
                <a:gd name="T12" fmla="*/ 22 w 156"/>
                <a:gd name="T13" fmla="*/ 324 h 390"/>
                <a:gd name="T14" fmla="*/ 14 w 156"/>
                <a:gd name="T15" fmla="*/ 310 h 390"/>
                <a:gd name="T16" fmla="*/ 6 w 156"/>
                <a:gd name="T17" fmla="*/ 300 h 390"/>
                <a:gd name="T18" fmla="*/ 0 w 156"/>
                <a:gd name="T19" fmla="*/ 294 h 390"/>
                <a:gd name="T20" fmla="*/ 0 w 156"/>
                <a:gd name="T21" fmla="*/ 294 h 390"/>
                <a:gd name="T22" fmla="*/ 0 w 156"/>
                <a:gd name="T23" fmla="*/ 272 h 390"/>
                <a:gd name="T24" fmla="*/ 0 w 156"/>
                <a:gd name="T25" fmla="*/ 272 h 390"/>
                <a:gd name="T26" fmla="*/ 4 w 156"/>
                <a:gd name="T27" fmla="*/ 242 h 390"/>
                <a:gd name="T28" fmla="*/ 6 w 156"/>
                <a:gd name="T29" fmla="*/ 230 h 390"/>
                <a:gd name="T30" fmla="*/ 8 w 156"/>
                <a:gd name="T31" fmla="*/ 216 h 390"/>
                <a:gd name="T32" fmla="*/ 8 w 156"/>
                <a:gd name="T33" fmla="*/ 216 h 390"/>
                <a:gd name="T34" fmla="*/ 4 w 156"/>
                <a:gd name="T35" fmla="*/ 202 h 390"/>
                <a:gd name="T36" fmla="*/ 4 w 156"/>
                <a:gd name="T37" fmla="*/ 192 h 390"/>
                <a:gd name="T38" fmla="*/ 4 w 156"/>
                <a:gd name="T39" fmla="*/ 182 h 390"/>
                <a:gd name="T40" fmla="*/ 8 w 156"/>
                <a:gd name="T41" fmla="*/ 174 h 390"/>
                <a:gd name="T42" fmla="*/ 18 w 156"/>
                <a:gd name="T43" fmla="*/ 158 h 390"/>
                <a:gd name="T44" fmla="*/ 30 w 156"/>
                <a:gd name="T45" fmla="*/ 142 h 390"/>
                <a:gd name="T46" fmla="*/ 30 w 156"/>
                <a:gd name="T47" fmla="*/ 142 h 390"/>
                <a:gd name="T48" fmla="*/ 38 w 156"/>
                <a:gd name="T49" fmla="*/ 108 h 390"/>
                <a:gd name="T50" fmla="*/ 38 w 156"/>
                <a:gd name="T51" fmla="*/ 108 h 390"/>
                <a:gd name="T52" fmla="*/ 48 w 156"/>
                <a:gd name="T53" fmla="*/ 84 h 390"/>
                <a:gd name="T54" fmla="*/ 56 w 156"/>
                <a:gd name="T55" fmla="*/ 64 h 390"/>
                <a:gd name="T56" fmla="*/ 68 w 156"/>
                <a:gd name="T57" fmla="*/ 46 h 390"/>
                <a:gd name="T58" fmla="*/ 84 w 156"/>
                <a:gd name="T59" fmla="*/ 28 h 390"/>
                <a:gd name="T60" fmla="*/ 84 w 156"/>
                <a:gd name="T61" fmla="*/ 28 h 390"/>
                <a:gd name="T62" fmla="*/ 116 w 156"/>
                <a:gd name="T63" fmla="*/ 2 h 390"/>
                <a:gd name="T64" fmla="*/ 116 w 156"/>
                <a:gd name="T65" fmla="*/ 2 h 390"/>
                <a:gd name="T66" fmla="*/ 150 w 156"/>
                <a:gd name="T67" fmla="*/ 0 h 390"/>
                <a:gd name="T68" fmla="*/ 150 w 156"/>
                <a:gd name="T69" fmla="*/ 0 h 390"/>
                <a:gd name="T70" fmla="*/ 154 w 156"/>
                <a:gd name="T71" fmla="*/ 18 h 390"/>
                <a:gd name="T72" fmla="*/ 156 w 156"/>
                <a:gd name="T73" fmla="*/ 32 h 390"/>
                <a:gd name="T74" fmla="*/ 156 w 156"/>
                <a:gd name="T75" fmla="*/ 44 h 390"/>
                <a:gd name="T76" fmla="*/ 156 w 156"/>
                <a:gd name="T77" fmla="*/ 44 h 390"/>
                <a:gd name="T78" fmla="*/ 150 w 156"/>
                <a:gd name="T79" fmla="*/ 56 h 390"/>
                <a:gd name="T80" fmla="*/ 146 w 156"/>
                <a:gd name="T81" fmla="*/ 70 h 390"/>
                <a:gd name="T82" fmla="*/ 144 w 156"/>
                <a:gd name="T83" fmla="*/ 86 h 390"/>
                <a:gd name="T84" fmla="*/ 142 w 156"/>
                <a:gd name="T85" fmla="*/ 102 h 390"/>
                <a:gd name="T86" fmla="*/ 144 w 156"/>
                <a:gd name="T87" fmla="*/ 138 h 390"/>
                <a:gd name="T88" fmla="*/ 146 w 156"/>
                <a:gd name="T89" fmla="*/ 174 h 390"/>
                <a:gd name="T90" fmla="*/ 146 w 156"/>
                <a:gd name="T91" fmla="*/ 174 h 390"/>
                <a:gd name="T92" fmla="*/ 138 w 156"/>
                <a:gd name="T93" fmla="*/ 196 h 390"/>
                <a:gd name="T94" fmla="*/ 126 w 156"/>
                <a:gd name="T95" fmla="*/ 222 h 390"/>
                <a:gd name="T96" fmla="*/ 102 w 156"/>
                <a:gd name="T97" fmla="*/ 270 h 390"/>
                <a:gd name="T98" fmla="*/ 102 w 156"/>
                <a:gd name="T99" fmla="*/ 270 h 390"/>
                <a:gd name="T100" fmla="*/ 96 w 156"/>
                <a:gd name="T101" fmla="*/ 290 h 390"/>
                <a:gd name="T102" fmla="*/ 96 w 156"/>
                <a:gd name="T103" fmla="*/ 290 h 390"/>
                <a:gd name="T104" fmla="*/ 84 w 156"/>
                <a:gd name="T105" fmla="*/ 382 h 390"/>
                <a:gd name="T106" fmla="*/ 84 w 156"/>
                <a:gd name="T107" fmla="*/ 382 h 390"/>
                <a:gd name="T108" fmla="*/ 80 w 156"/>
                <a:gd name="T109" fmla="*/ 386 h 390"/>
                <a:gd name="T110" fmla="*/ 76 w 156"/>
                <a:gd name="T111" fmla="*/ 390 h 390"/>
                <a:gd name="T112" fmla="*/ 76 w 156"/>
                <a:gd name="T113" fmla="*/ 390 h 39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56"/>
                <a:gd name="T172" fmla="*/ 0 h 390"/>
                <a:gd name="T173" fmla="*/ 156 w 156"/>
                <a:gd name="T174" fmla="*/ 390 h 39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56" h="390">
                  <a:moveTo>
                    <a:pt x="76" y="390"/>
                  </a:moveTo>
                  <a:lnTo>
                    <a:pt x="76" y="390"/>
                  </a:lnTo>
                  <a:lnTo>
                    <a:pt x="46" y="344"/>
                  </a:lnTo>
                  <a:lnTo>
                    <a:pt x="26" y="338"/>
                  </a:lnTo>
                  <a:lnTo>
                    <a:pt x="22" y="324"/>
                  </a:lnTo>
                  <a:lnTo>
                    <a:pt x="14" y="310"/>
                  </a:lnTo>
                  <a:lnTo>
                    <a:pt x="6" y="300"/>
                  </a:lnTo>
                  <a:lnTo>
                    <a:pt x="0" y="294"/>
                  </a:lnTo>
                  <a:lnTo>
                    <a:pt x="0" y="272"/>
                  </a:lnTo>
                  <a:lnTo>
                    <a:pt x="4" y="242"/>
                  </a:lnTo>
                  <a:lnTo>
                    <a:pt x="6" y="230"/>
                  </a:lnTo>
                  <a:lnTo>
                    <a:pt x="8" y="216"/>
                  </a:lnTo>
                  <a:lnTo>
                    <a:pt x="4" y="202"/>
                  </a:lnTo>
                  <a:lnTo>
                    <a:pt x="4" y="192"/>
                  </a:lnTo>
                  <a:lnTo>
                    <a:pt x="4" y="182"/>
                  </a:lnTo>
                  <a:lnTo>
                    <a:pt x="8" y="174"/>
                  </a:lnTo>
                  <a:lnTo>
                    <a:pt x="18" y="158"/>
                  </a:lnTo>
                  <a:lnTo>
                    <a:pt x="30" y="142"/>
                  </a:lnTo>
                  <a:lnTo>
                    <a:pt x="38" y="108"/>
                  </a:lnTo>
                  <a:lnTo>
                    <a:pt x="48" y="84"/>
                  </a:lnTo>
                  <a:lnTo>
                    <a:pt x="56" y="64"/>
                  </a:lnTo>
                  <a:lnTo>
                    <a:pt x="68" y="46"/>
                  </a:lnTo>
                  <a:lnTo>
                    <a:pt x="84" y="28"/>
                  </a:lnTo>
                  <a:lnTo>
                    <a:pt x="116" y="2"/>
                  </a:lnTo>
                  <a:lnTo>
                    <a:pt x="150" y="0"/>
                  </a:lnTo>
                  <a:lnTo>
                    <a:pt x="154" y="18"/>
                  </a:lnTo>
                  <a:lnTo>
                    <a:pt x="156" y="32"/>
                  </a:lnTo>
                  <a:lnTo>
                    <a:pt x="156" y="44"/>
                  </a:lnTo>
                  <a:lnTo>
                    <a:pt x="150" y="56"/>
                  </a:lnTo>
                  <a:lnTo>
                    <a:pt x="146" y="70"/>
                  </a:lnTo>
                  <a:lnTo>
                    <a:pt x="144" y="86"/>
                  </a:lnTo>
                  <a:lnTo>
                    <a:pt x="142" y="102"/>
                  </a:lnTo>
                  <a:lnTo>
                    <a:pt x="144" y="138"/>
                  </a:lnTo>
                  <a:lnTo>
                    <a:pt x="146" y="174"/>
                  </a:lnTo>
                  <a:lnTo>
                    <a:pt x="138" y="196"/>
                  </a:lnTo>
                  <a:lnTo>
                    <a:pt x="126" y="222"/>
                  </a:lnTo>
                  <a:lnTo>
                    <a:pt x="102" y="270"/>
                  </a:lnTo>
                  <a:lnTo>
                    <a:pt x="96" y="290"/>
                  </a:lnTo>
                  <a:lnTo>
                    <a:pt x="84" y="382"/>
                  </a:lnTo>
                  <a:lnTo>
                    <a:pt x="80" y="386"/>
                  </a:lnTo>
                  <a:lnTo>
                    <a:pt x="76" y="390"/>
                  </a:lnTo>
                  <a:close/>
                </a:path>
              </a:pathLst>
            </a:custGeom>
            <a:solidFill>
              <a:srgbClr val="F5C1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五角星 8">
              <a:extLst>
                <a:ext uri="{FF2B5EF4-FFF2-40B4-BE49-F238E27FC236}">
                  <a16:creationId xmlns:a16="http://schemas.microsoft.com/office/drawing/2014/main" id="{0BFD3429-49F6-436E-BB29-E2226724D4E2}"/>
                </a:ext>
              </a:extLst>
            </p:cNvPr>
            <p:cNvSpPr/>
            <p:nvPr/>
          </p:nvSpPr>
          <p:spPr>
            <a:xfrm>
              <a:off x="9892405" y="4598831"/>
              <a:ext cx="248913" cy="248913"/>
            </a:xfrm>
            <a:prstGeom prst="star5">
              <a:avLst/>
            </a:prstGeom>
            <a:gradFill flip="none" rotWithShape="1">
              <a:gsLst>
                <a:gs pos="0">
                  <a:srgbClr val="FF0000"/>
                </a:gs>
                <a:gs pos="97917">
                  <a:srgbClr val="C00000">
                    <a:lumMod val="29000"/>
                  </a:srgbClr>
                </a:gs>
                <a:gs pos="59000">
                  <a:srgbClr val="C00000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9" name="肘形连接符 160">
              <a:extLst>
                <a:ext uri="{FF2B5EF4-FFF2-40B4-BE49-F238E27FC236}">
                  <a16:creationId xmlns:a16="http://schemas.microsoft.com/office/drawing/2014/main" id="{26C13E22-16EC-4A6B-BB5D-381F369C16F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62008" y="3885712"/>
              <a:ext cx="258492" cy="2058765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2EA5D16-5274-42E1-96A3-2530A6923F89}"/>
                </a:ext>
              </a:extLst>
            </p:cNvPr>
            <p:cNvSpPr/>
            <p:nvPr/>
          </p:nvSpPr>
          <p:spPr>
            <a:xfrm>
              <a:off x="6265388" y="4730515"/>
              <a:ext cx="9541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总部</a:t>
              </a:r>
              <a:r>
                <a: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:</a:t>
              </a: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深圳</a:t>
              </a: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5ED1D56A-57F0-4B42-96A2-A648F028327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536215" y="4838964"/>
              <a:ext cx="65758" cy="65758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97917">
                  <a:srgbClr val="C00000">
                    <a:lumMod val="29000"/>
                  </a:srgbClr>
                </a:gs>
                <a:gs pos="59000">
                  <a:srgbClr val="C00000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14E0F8F2-DB1E-411E-9C34-5E0EF7CBA55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767613" y="4628059"/>
              <a:ext cx="65758" cy="65758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97917">
                  <a:srgbClr val="C00000">
                    <a:lumMod val="29000"/>
                  </a:srgbClr>
                </a:gs>
                <a:gs pos="59000">
                  <a:srgbClr val="C00000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6FE203F-B788-4C4B-8518-609BAF418D1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759706" y="4724623"/>
              <a:ext cx="65758" cy="65758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97917">
                  <a:srgbClr val="C00000">
                    <a:lumMod val="29000"/>
                  </a:srgbClr>
                </a:gs>
                <a:gs pos="59000">
                  <a:srgbClr val="C00000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16D46D58-2675-4A69-BB6A-939F76D4908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758086" y="4539355"/>
              <a:ext cx="65758" cy="65758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97917">
                  <a:srgbClr val="C00000">
                    <a:lumMod val="29000"/>
                  </a:srgbClr>
                </a:gs>
                <a:gs pos="59000">
                  <a:srgbClr val="C00000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509D5498-F764-4AEF-82EF-185A7094884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135211" y="4644904"/>
              <a:ext cx="65758" cy="65758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97917">
                  <a:srgbClr val="C00000">
                    <a:lumMod val="29000"/>
                  </a:srgbClr>
                </a:gs>
                <a:gs pos="59000">
                  <a:srgbClr val="C00000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88560A79-47B1-4EBC-A3DE-C20BEE3738B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68737" y="4726315"/>
              <a:ext cx="65758" cy="65758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97917">
                  <a:srgbClr val="C00000">
                    <a:lumMod val="29000"/>
                  </a:srgbClr>
                </a:gs>
                <a:gs pos="59000">
                  <a:srgbClr val="C00000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992D5121-BCFF-49C7-B1CB-56F0537C503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05452" y="4783710"/>
              <a:ext cx="65758" cy="65758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97917">
                  <a:srgbClr val="C00000">
                    <a:lumMod val="29000"/>
                  </a:srgbClr>
                </a:gs>
                <a:gs pos="59000">
                  <a:srgbClr val="C00000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FD3C75FF-37D9-4F9D-9714-D4B9274812C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663560" y="4727394"/>
              <a:ext cx="65758" cy="65758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97917">
                  <a:srgbClr val="C00000">
                    <a:lumMod val="29000"/>
                  </a:srgbClr>
                </a:gs>
                <a:gs pos="59000">
                  <a:srgbClr val="C00000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E8050847-928A-4477-B7DC-51AFBB2996F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619908" y="4796883"/>
              <a:ext cx="65758" cy="65758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97917">
                  <a:srgbClr val="C00000">
                    <a:lumMod val="29000"/>
                  </a:srgbClr>
                </a:gs>
                <a:gs pos="59000">
                  <a:srgbClr val="C00000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A0B66A1B-7B7C-4136-8F7D-7465614C620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708843" y="4814619"/>
              <a:ext cx="65758" cy="65758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97917">
                  <a:srgbClr val="C00000">
                    <a:lumMod val="29000"/>
                  </a:srgbClr>
                </a:gs>
                <a:gs pos="59000">
                  <a:srgbClr val="C00000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DA3858F9-DEB9-4A50-B1E2-4FF30FB3434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01556" y="4502930"/>
              <a:ext cx="65758" cy="65758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97917">
                  <a:srgbClr val="C00000">
                    <a:lumMod val="29000"/>
                  </a:srgbClr>
                </a:gs>
                <a:gs pos="59000">
                  <a:srgbClr val="C00000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79005E0-A69C-41BC-8A92-03CBF12A3B6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24275" y="4508001"/>
              <a:ext cx="65758" cy="65758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97917">
                  <a:srgbClr val="C00000">
                    <a:lumMod val="29000"/>
                  </a:srgbClr>
                </a:gs>
                <a:gs pos="59000">
                  <a:srgbClr val="C00000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E6D1491C-220C-4AC2-A5DA-2B74016958D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45402" y="4632998"/>
              <a:ext cx="65758" cy="65758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97917">
                  <a:srgbClr val="C00000">
                    <a:lumMod val="29000"/>
                  </a:srgbClr>
                </a:gs>
                <a:gs pos="59000">
                  <a:srgbClr val="C00000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664BDC70-73F7-44BF-AB23-9B5BD2B24E5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19214" y="4588990"/>
              <a:ext cx="65758" cy="65758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97917">
                  <a:srgbClr val="C00000">
                    <a:lumMod val="29000"/>
                  </a:srgbClr>
                </a:gs>
                <a:gs pos="59000">
                  <a:srgbClr val="C00000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8173DAB2-A329-4D62-9612-57525EAD6CC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39126" y="4569738"/>
              <a:ext cx="65758" cy="65758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97917">
                  <a:srgbClr val="C00000">
                    <a:lumMod val="29000"/>
                  </a:srgbClr>
                </a:gs>
                <a:gs pos="59000">
                  <a:srgbClr val="C00000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032DB0D0-982C-4651-827F-C3348D5A31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712186" y="4665568"/>
              <a:ext cx="65758" cy="65758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97917">
                  <a:srgbClr val="C00000">
                    <a:lumMod val="29000"/>
                  </a:srgbClr>
                </a:gs>
                <a:gs pos="59000">
                  <a:srgbClr val="C00000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DF14FA7B-0001-444B-BA2E-BF316000935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628971" y="4862977"/>
              <a:ext cx="65758" cy="65758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97917">
                  <a:srgbClr val="C00000">
                    <a:lumMod val="29000"/>
                  </a:srgbClr>
                </a:gs>
                <a:gs pos="59000">
                  <a:srgbClr val="C00000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E33336C-E9D4-4414-99DB-9DB1B351866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023262" y="4580763"/>
              <a:ext cx="65758" cy="65758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97917">
                  <a:srgbClr val="C00000">
                    <a:lumMod val="29000"/>
                  </a:srgbClr>
                </a:gs>
                <a:gs pos="59000">
                  <a:srgbClr val="C00000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1FC25438-3F61-4A3B-975B-97B7AFE804D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507609" y="4918226"/>
              <a:ext cx="65758" cy="65758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97917">
                  <a:srgbClr val="C00000">
                    <a:lumMod val="29000"/>
                  </a:srgbClr>
                </a:gs>
                <a:gs pos="59000">
                  <a:srgbClr val="C00000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42A3FA24-2571-4F7C-9DC7-A3EE7C5A748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099102" y="4578770"/>
              <a:ext cx="65758" cy="65758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97917">
                  <a:srgbClr val="C00000">
                    <a:lumMod val="29000"/>
                  </a:srgbClr>
                </a:gs>
                <a:gs pos="59000">
                  <a:srgbClr val="C00000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7186D616-D4E4-4016-8199-C65B3DDE874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540521" y="4975196"/>
              <a:ext cx="65758" cy="65758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97917">
                  <a:srgbClr val="C00000">
                    <a:lumMod val="29000"/>
                  </a:srgbClr>
                </a:gs>
                <a:gs pos="59000">
                  <a:srgbClr val="C00000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68EE0EC-B438-4C5B-80AF-5CE2500CD02A}"/>
                </a:ext>
              </a:extLst>
            </p:cNvPr>
            <p:cNvSpPr/>
            <p:nvPr/>
          </p:nvSpPr>
          <p:spPr>
            <a:xfrm>
              <a:off x="10037592" y="5237650"/>
              <a:ext cx="2836008" cy="4236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连锁经营油站 </a:t>
              </a:r>
              <a:r>
                <a:rPr lang="zh-CN" altLang="en-US" sz="1100" b="1" dirty="0">
                  <a:solidFill>
                    <a:srgbClr val="C3511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超过</a:t>
              </a:r>
              <a:r>
                <a:rPr lang="en-US" altLang="zh-CN" sz="1100" b="1" dirty="0">
                  <a:solidFill>
                    <a:srgbClr val="C3511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39</a:t>
              </a:r>
              <a:r>
                <a:rPr lang="zh-CN" altLang="en-US" sz="1100" b="1" dirty="0">
                  <a:solidFill>
                    <a:srgbClr val="C3511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座</a:t>
              </a:r>
            </a:p>
          </p:txBody>
        </p:sp>
        <p:cxnSp>
          <p:nvCxnSpPr>
            <p:cNvPr id="73" name="肘形连接符 311">
              <a:extLst>
                <a:ext uri="{FF2B5EF4-FFF2-40B4-BE49-F238E27FC236}">
                  <a16:creationId xmlns:a16="http://schemas.microsoft.com/office/drawing/2014/main" id="{A493F8CE-C2EF-4873-92AB-1491A5CA09A6}"/>
                </a:ext>
              </a:extLst>
            </p:cNvPr>
            <p:cNvCxnSpPr>
              <a:cxnSpLocks/>
              <a:stCxn id="52" idx="6"/>
              <a:endCxn id="72" idx="0"/>
            </p:cNvCxnSpPr>
            <p:nvPr/>
          </p:nvCxnSpPr>
          <p:spPr>
            <a:xfrm>
              <a:off x="9833371" y="4660939"/>
              <a:ext cx="1622226" cy="576711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21EC169E-C527-42D6-9004-E03F3CAF0669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9838300" y="4653842"/>
              <a:ext cx="102456" cy="128094"/>
            </a:xfrm>
            <a:prstGeom prst="triangle">
              <a:avLst/>
            </a:prstGeom>
            <a:gradFill flip="none" rotWithShape="1">
              <a:gsLst>
                <a:gs pos="0">
                  <a:srgbClr val="FF0000"/>
                </a:gs>
                <a:gs pos="97917">
                  <a:srgbClr val="C00000">
                    <a:lumMod val="29000"/>
                  </a:srgbClr>
                </a:gs>
                <a:gs pos="59000">
                  <a:srgbClr val="C00000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3877D19-57FB-4F61-BD02-80B6003957BA}"/>
                </a:ext>
              </a:extLst>
            </p:cNvPr>
            <p:cNvSpPr/>
            <p:nvPr/>
          </p:nvSpPr>
          <p:spPr>
            <a:xfrm>
              <a:off x="6878726" y="5342350"/>
              <a:ext cx="1031050" cy="2616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分公司：广州</a:t>
              </a: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7CE8D771-9F57-4F6E-BCFA-C8322B08C2C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724932" y="4292757"/>
              <a:ext cx="45720" cy="46223"/>
            </a:xfrm>
            <a:prstGeom prst="ellipse">
              <a:avLst/>
            </a:prstGeom>
            <a:noFill/>
            <a:ln w="69850" cmpd="tri"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69B23330-B803-4677-8A00-2839503B801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33371" y="4390046"/>
              <a:ext cx="50218" cy="50771"/>
            </a:xfrm>
            <a:prstGeom prst="ellipse">
              <a:avLst/>
            </a:prstGeom>
            <a:noFill/>
            <a:ln w="69850" cmpd="tri"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21F19531-792E-41A9-84B7-6AE3187853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42284" y="3341594"/>
              <a:ext cx="71999" cy="71999"/>
            </a:xfrm>
            <a:prstGeom prst="ellipse">
              <a:avLst/>
            </a:prstGeom>
            <a:noFill/>
            <a:ln w="69850" cmpd="tri"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4A9D96F5-3F10-4AE0-A15F-332B0BB5D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4534" y="1442619"/>
              <a:ext cx="1838231" cy="700878"/>
            </a:xfrm>
            <a:prstGeom prst="rect">
              <a:avLst/>
            </a:prstGeom>
          </p:spPr>
        </p:pic>
        <p:cxnSp>
          <p:nvCxnSpPr>
            <p:cNvPr id="80" name="肘形连接符 168">
              <a:extLst>
                <a:ext uri="{FF2B5EF4-FFF2-40B4-BE49-F238E27FC236}">
                  <a16:creationId xmlns:a16="http://schemas.microsoft.com/office/drawing/2014/main" id="{E2E0F45F-116B-4BCC-946E-DB4989F94BE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555078" y="4769557"/>
              <a:ext cx="1215019" cy="80183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1" name="肘形连接符 160">
            <a:extLst>
              <a:ext uri="{FF2B5EF4-FFF2-40B4-BE49-F238E27FC236}">
                <a16:creationId xmlns:a16="http://schemas.microsoft.com/office/drawing/2014/main" id="{062DEC04-A637-4F3D-AEA5-92AE93AF490A}"/>
              </a:ext>
            </a:extLst>
          </p:cNvPr>
          <p:cNvCxnSpPr>
            <a:cxnSpLocks/>
          </p:cNvCxnSpPr>
          <p:nvPr/>
        </p:nvCxnSpPr>
        <p:spPr>
          <a:xfrm flipV="1">
            <a:off x="6214348" y="4156170"/>
            <a:ext cx="634603" cy="9243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7582F1D7-BCEF-4339-A751-ACD5BD21580C}"/>
              </a:ext>
            </a:extLst>
          </p:cNvPr>
          <p:cNvSpPr/>
          <p:nvPr/>
        </p:nvSpPr>
        <p:spPr>
          <a:xfrm>
            <a:off x="6780201" y="4049843"/>
            <a:ext cx="10310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分公司：西安</a:t>
            </a:r>
          </a:p>
        </p:txBody>
      </p:sp>
    </p:spTree>
    <p:extLst>
      <p:ext uri="{BB962C8B-B14F-4D97-AF65-F5344CB8AC3E}">
        <p14:creationId xmlns:p14="http://schemas.microsoft.com/office/powerpoint/2010/main" val="394004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B8E9B00-EFB8-4BD3-9BDA-F7C4D07B9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62" y="0"/>
            <a:ext cx="9308076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C372D3B-0C17-4AE8-ADA8-3D6B8D68D1EE}"/>
              </a:ext>
            </a:extLst>
          </p:cNvPr>
          <p:cNvSpPr/>
          <p:nvPr/>
        </p:nvSpPr>
        <p:spPr>
          <a:xfrm>
            <a:off x="1835834" y="6091311"/>
            <a:ext cx="2307101" cy="253218"/>
          </a:xfrm>
          <a:prstGeom prst="rect">
            <a:avLst/>
          </a:prstGeom>
          <a:solidFill>
            <a:srgbClr val="18A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深圳市宝安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区龙井二路中粮地产集团中心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楼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D01810-59FE-4F70-90C1-ADFC7013869C}"/>
              </a:ext>
            </a:extLst>
          </p:cNvPr>
          <p:cNvSpPr/>
          <p:nvPr/>
        </p:nvSpPr>
        <p:spPr>
          <a:xfrm>
            <a:off x="1835833" y="5392616"/>
            <a:ext cx="2307101" cy="253218"/>
          </a:xfrm>
          <a:prstGeom prst="rect">
            <a:avLst/>
          </a:prstGeom>
          <a:solidFill>
            <a:srgbClr val="18A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www.kindpetro.com/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898DBF-8B9B-410F-8020-1EF42CC6C64B}"/>
              </a:ext>
            </a:extLst>
          </p:cNvPr>
          <p:cNvSpPr/>
          <p:nvPr/>
        </p:nvSpPr>
        <p:spPr>
          <a:xfrm>
            <a:off x="1835833" y="4693921"/>
            <a:ext cx="2307101" cy="253218"/>
          </a:xfrm>
          <a:prstGeom prst="rect">
            <a:avLst/>
          </a:prstGeom>
          <a:solidFill>
            <a:srgbClr val="18A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0755-27888998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971694-1E01-4A77-BE56-D29172691B1B}"/>
              </a:ext>
            </a:extLst>
          </p:cNvPr>
          <p:cNvSpPr/>
          <p:nvPr/>
        </p:nvSpPr>
        <p:spPr>
          <a:xfrm>
            <a:off x="1756116" y="1055077"/>
            <a:ext cx="2307101" cy="1456006"/>
          </a:xfrm>
          <a:prstGeom prst="rect">
            <a:avLst/>
          </a:prstGeom>
          <a:solidFill>
            <a:srgbClr val="18A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7F2A07C-3A1B-4904-B10B-F8BC25846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01" y="1212166"/>
            <a:ext cx="870930" cy="103363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209A261-705A-4645-8BD7-7F165A2FB5AE}"/>
              </a:ext>
            </a:extLst>
          </p:cNvPr>
          <p:cNvSpPr/>
          <p:nvPr/>
        </p:nvSpPr>
        <p:spPr>
          <a:xfrm>
            <a:off x="4900832" y="914398"/>
            <a:ext cx="2390335" cy="5634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车牌智能识别、人脸智能识别等科技手段，快速智能识别加油车主用户身份，以微信小程序为主要载体，结合微信免密支付，打通电子发票，用户不用下车，不用掏出手机，即可完成加油支付。为用户提供无感加油支付的极致体验。</a:t>
            </a:r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车牌智能识别与精准定位</a:t>
            </a: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智能发现和识别所有进站加油车辆，智能算法精确定位车辆停在哪个油机、哪条油枪旁，实现加油订单和车牌的快速、精确绑定</a:t>
            </a:r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人脸智能识别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通过人脸识别，快速、智能识别用户。用户“刷脸”即可完成加油订单的自助支付。</a:t>
            </a:r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免密无感支付</a:t>
            </a: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用户开通微信免密支付，无论是通过“刷车牌”还是通过“刷人脸”，均可在“刷”万之后直接离场，免去用户的所有操作，实现自动无感支付。</a:t>
            </a:r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微信小程序的会员载体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用户通过微信小程序开通会员，完成人脸认证、车牌认证，用之即来，用完即走，给用户带来极佳的用户体验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AF6187-D0BD-4BC4-AF1C-EC411FDB73D5}"/>
              </a:ext>
            </a:extLst>
          </p:cNvPr>
          <p:cNvSpPr/>
          <p:nvPr/>
        </p:nvSpPr>
        <p:spPr>
          <a:xfrm>
            <a:off x="7950590" y="1171961"/>
            <a:ext cx="2390335" cy="243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冠德石油与腾讯合作开发打造了全国首个支持“车牌识别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微信免密支付”的微信智慧加油站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深圳北环方兴达油站。通过车牌智能识别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免密支付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电子发票的完整无感加油支付闭环，加油全程不超过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秒。这一创新之举不但使得油站本身经营效率提高，更是成为业内关注的标杆案例。</a:t>
            </a:r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384A13F-3C42-4632-90BB-D9D6106DD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064" y="2748526"/>
            <a:ext cx="2361095" cy="157650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96B0FF1-9F63-467E-83FA-A4E1985C4CC0}"/>
              </a:ext>
            </a:extLst>
          </p:cNvPr>
          <p:cNvSpPr txBox="1"/>
          <p:nvPr/>
        </p:nvSpPr>
        <p:spPr>
          <a:xfrm>
            <a:off x="8477056" y="5987087"/>
            <a:ext cx="1849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方兴达油站的实景图</a:t>
            </a:r>
            <a:endParaRPr lang="en-US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D761D91-2081-4823-A2C9-E1162AF41B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064" y="4425629"/>
            <a:ext cx="2277894" cy="151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577</Words>
  <Application>Microsoft Office PowerPoint</Application>
  <PresentationFormat>宽屏</PresentationFormat>
  <Paragraphs>27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vkthe</dc:creator>
  <cp:lastModifiedBy>vkthe</cp:lastModifiedBy>
  <cp:revision>37</cp:revision>
  <dcterms:created xsi:type="dcterms:W3CDTF">2018-03-02T01:40:46Z</dcterms:created>
  <dcterms:modified xsi:type="dcterms:W3CDTF">2018-03-05T09:48:35Z</dcterms:modified>
</cp:coreProperties>
</file>