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0155B63-664B-425D-8EFC-8BA8EB9D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0713C0DE-1678-4950-BEC4-39E1856F78C9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广告合作：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手机充值</a:t>
            </a:r>
            <a:r>
              <a:rPr lang="zh-CN" altLang="en-US" sz="1200" dirty="0"/>
              <a:t>：比微信价格更好，使用“惠”字样标识，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：车发发提供服务。可找到对方老板，资源对接中</a:t>
            </a:r>
            <a:endParaRPr lang="en-US" altLang="zh-CN" sz="1200" dirty="0"/>
          </a:p>
          <a:p>
            <a:r>
              <a:rPr lang="en-US" altLang="zh-CN" sz="1200" dirty="0"/>
              <a:t>	7.1</a:t>
            </a:r>
            <a:r>
              <a:rPr lang="zh-CN" altLang="en-US" sz="1200" dirty="0"/>
              <a:t>、接入车发发的</a:t>
            </a:r>
            <a:r>
              <a:rPr lang="en-US" altLang="zh-CN" sz="1200" dirty="0"/>
              <a:t>H5</a:t>
            </a:r>
          </a:p>
          <a:p>
            <a:r>
              <a:rPr lang="en-US" altLang="zh-CN" sz="1200" dirty="0"/>
              <a:t>	7.2</a:t>
            </a:r>
            <a:r>
              <a:rPr lang="zh-CN" altLang="en-US" sz="1200" dirty="0"/>
              <a:t>、我们通过车牌自动获取车型，传给车发发</a:t>
            </a:r>
            <a:endParaRPr lang="en-US" altLang="zh-CN" sz="1200" dirty="0"/>
          </a:p>
          <a:p>
            <a:r>
              <a:rPr lang="en-US" altLang="zh-CN" sz="1200" dirty="0"/>
              <a:t>	7.3</a:t>
            </a:r>
            <a:r>
              <a:rPr lang="zh-CN" altLang="en-US" sz="1200" dirty="0"/>
              <a:t>、合作银行，结合用户账户，提供保养金融服务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F118294-6184-44E6-80C9-C58FF95F81AD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0301A-25A2-4197-BFDD-E5E871532413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1057F5D-287E-4988-99FF-6157AA2C45B6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34FFCF6-A28D-4C5A-9B18-B9B6200C2855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DF5D842-1678-498D-9E0D-B75F643C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80E233-FBF5-4843-9543-D3396F9B7A16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68D41-0D91-4DA1-B5A3-111710B3B07A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E12E0A6-C568-41FD-B2C3-5A49D5B2917C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56096C94-6EC4-4D46-BF6D-6134346BCE31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AEA3D2-53FB-46BF-AA2F-0D469589F790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B19FA26-2155-4992-ACA0-8838F8C01A98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D9096E29-A868-4E0C-9939-FC200FEEA994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931B7A-8BF6-4701-93BB-C97AC618CC71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29EF652-BB27-44D9-A447-FEB1A34F856F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B9E14A0-8AB1-4776-AB41-A8FACB6E682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8200A16-8F57-4E07-9B74-0FF1C5220C2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92E144-CE8B-4726-B9BB-DF98BB6817C7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2877434-EE82-4FE7-B3AB-F158FC4619DC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502CAB-A5AE-4D5A-95D8-8283099D0AA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91596241-52E4-42A2-BBC1-4C1B63BB46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EFFDB69-CFE5-42CA-99A6-68696D9C8218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B954292-0BB8-4F57-AB47-66D07BB7CD87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FB1F9255-58FB-494B-A548-37DF9DEC4BA6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1F80034-86D9-4BF9-987C-3160678A435C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113B51D-64C8-4FED-ACC2-F8A57F955699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981E64D2-BF44-45AB-9182-761F7D91CF1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30B311E-1CFF-49D9-A767-5BE02AB74B2B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3932827-BCEE-4264-BE80-ECA9CC8265E6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559</Words>
  <Application>Microsoft Office PowerPoint</Application>
  <PresentationFormat>宽屏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427</cp:revision>
  <dcterms:created xsi:type="dcterms:W3CDTF">2018-02-07T03:59:24Z</dcterms:created>
  <dcterms:modified xsi:type="dcterms:W3CDTF">2018-02-27T06:53:45Z</dcterms:modified>
</cp:coreProperties>
</file>