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81" r:id="rId5"/>
    <p:sldId id="282" r:id="rId6"/>
    <p:sldId id="274" r:id="rId7"/>
    <p:sldId id="275" r:id="rId8"/>
    <p:sldId id="279" r:id="rId9"/>
    <p:sldId id="277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</a:t>
            </a:r>
            <a:r>
              <a:rPr lang="zh-CN" altLang="en-US" sz="1200"/>
              <a:t>冠德现有业务，同时保障数据安全：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明确合作包括：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格子：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、新车比价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、车险购买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3</a:t>
            </a:r>
            <a:r>
              <a:rPr lang="zh-CN" altLang="en-US" sz="1100" dirty="0"/>
              <a:t>、国际租车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</a:t>
            </a:r>
            <a:r>
              <a:rPr lang="zh-CN" altLang="en-US" sz="1100" dirty="0"/>
              <a:t>、国际驾照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5</a:t>
            </a:r>
            <a:r>
              <a:rPr lang="zh-CN" altLang="en-US" sz="1100" dirty="0"/>
              <a:t>、违章查询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6</a:t>
            </a:r>
            <a:r>
              <a:rPr lang="zh-CN" altLang="en-US" sz="1100" dirty="0"/>
              <a:t>、车主意外险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条：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、爱车保养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、理财转区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用户还不是会员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AF99236-86F8-43FC-9CA5-C5707016343D}"/>
              </a:ext>
            </a:extLst>
          </p:cNvPr>
          <p:cNvSpPr txBox="1"/>
          <p:nvPr/>
        </p:nvSpPr>
        <p:spPr>
          <a:xfrm>
            <a:off x="1034047" y="1120914"/>
            <a:ext cx="1916167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您还不是冠德石油的会员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开通会员领取百元加油券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还能获得加油立享优惠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0BCD0-A639-4D02-A32D-02473AE2F6A1}"/>
              </a:ext>
            </a:extLst>
          </p:cNvPr>
          <p:cNvSpPr/>
          <p:nvPr/>
        </p:nvSpPr>
        <p:spPr>
          <a:xfrm>
            <a:off x="2910407" y="1368901"/>
            <a:ext cx="1034353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马上开通</a:t>
            </a:r>
          </a:p>
        </p:txBody>
      </p:sp>
    </p:spTree>
    <p:extLst>
      <p:ext uri="{BB962C8B-B14F-4D97-AF65-F5344CB8AC3E}">
        <p14:creationId xmlns:p14="http://schemas.microsoft.com/office/powerpoint/2010/main" val="21198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用户没有加油券了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A66B16B-9156-4B22-831B-B93D48C4C3F8}"/>
              </a:ext>
            </a:extLst>
          </p:cNvPr>
          <p:cNvSpPr txBox="1"/>
          <p:nvPr/>
        </p:nvSpPr>
        <p:spPr>
          <a:xfrm>
            <a:off x="1034047" y="1120914"/>
            <a:ext cx="289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您暂时没有可用的加油券了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多去冠德油站加油，就有机会领取哦</a:t>
            </a:r>
          </a:p>
        </p:txBody>
      </p:sp>
    </p:spTree>
    <p:extLst>
      <p:ext uri="{BB962C8B-B14F-4D97-AF65-F5344CB8AC3E}">
        <p14:creationId xmlns:p14="http://schemas.microsoft.com/office/powerpoint/2010/main" val="308001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869</Words>
  <Application>Microsoft Office PowerPoint</Application>
  <PresentationFormat>宽屏</PresentationFormat>
  <Paragraphs>157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优惠生活</vt:lpstr>
      <vt:lpstr>优惠生活</vt:lpstr>
      <vt:lpstr>优惠生活</vt:lpstr>
      <vt:lpstr>优惠生活</vt:lpstr>
      <vt:lpstr>PowerPoint 演示文稿</vt:lpstr>
      <vt:lpstr>PowerPoint 演示文稿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464</cp:revision>
  <dcterms:created xsi:type="dcterms:W3CDTF">2018-02-07T03:59:24Z</dcterms:created>
  <dcterms:modified xsi:type="dcterms:W3CDTF">2018-03-13T06:56:05Z</dcterms:modified>
</cp:coreProperties>
</file>