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3336925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A18"/>
    <a:srgbClr val="F0F0F0"/>
    <a:srgbClr val="C00000"/>
    <a:srgbClr val="0087B1"/>
    <a:srgbClr val="04913A"/>
    <a:srgbClr val="22314D"/>
    <a:srgbClr val="040F25"/>
    <a:srgbClr val="FCBF2A"/>
    <a:srgbClr val="FFC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0" autoAdjust="0"/>
    <p:restoredTop sz="96718" autoAdjust="0"/>
  </p:normalViewPr>
  <p:slideViewPr>
    <p:cSldViewPr snapToGrid="0">
      <p:cViewPr varScale="1">
        <p:scale>
          <a:sx n="73" d="100"/>
          <a:sy n="73" d="100"/>
        </p:scale>
        <p:origin x="2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2C17-1937-9641-AD08-3D82D65EE5E6}" type="datetimeFigureOut">
              <a:rPr kumimoji="1" lang="zh-CN" altLang="en-US" smtClean="0"/>
              <a:t>2018/1/23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3038" y="1279525"/>
            <a:ext cx="1679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FEE05-ACFD-0245-98D8-6B71719D5E3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5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4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-1" y="5933035"/>
            <a:ext cx="3336925" cy="493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1EFD49-4688-41D3-A1CD-015E93B68C40}"/>
              </a:ext>
            </a:extLst>
          </p:cNvPr>
          <p:cNvGrpSpPr/>
          <p:nvPr userDrawn="1"/>
        </p:nvGrpSpPr>
        <p:grpSpPr>
          <a:xfrm>
            <a:off x="1260955" y="5924508"/>
            <a:ext cx="842961" cy="569018"/>
            <a:chOff x="1265287" y="3498283"/>
            <a:chExt cx="842961" cy="569018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EDBFB8D-5DFC-4CC2-AA39-18619A97BE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01570F2-43D4-4A0A-8B4F-4168F6D69915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惠加油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620E869-6E5C-47EA-9A08-04F72476B931}"/>
              </a:ext>
            </a:extLst>
          </p:cNvPr>
          <p:cNvGrpSpPr/>
          <p:nvPr userDrawn="1"/>
        </p:nvGrpSpPr>
        <p:grpSpPr>
          <a:xfrm>
            <a:off x="-127009" y="5924508"/>
            <a:ext cx="842961" cy="569018"/>
            <a:chOff x="1265287" y="3498283"/>
            <a:chExt cx="842961" cy="569018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7411F06-450E-498A-959A-D3024121FD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29D6999-32A3-4943-B615-72E9C6E29597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惠服务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AB38C-0297-4474-8C09-4711FBED3647}"/>
              </a:ext>
            </a:extLst>
          </p:cNvPr>
          <p:cNvGrpSpPr/>
          <p:nvPr userDrawn="1"/>
        </p:nvGrpSpPr>
        <p:grpSpPr>
          <a:xfrm>
            <a:off x="1954937" y="5924508"/>
            <a:ext cx="842961" cy="569018"/>
            <a:chOff x="1265287" y="3498283"/>
            <a:chExt cx="842961" cy="569018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23F98EC-4391-4415-989B-A72E2D0486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D864B48-FC01-4093-8995-6F58A02C4A64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惠生活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653AD2E-804A-46AD-9884-1C0730905C62}"/>
              </a:ext>
            </a:extLst>
          </p:cNvPr>
          <p:cNvGrpSpPr/>
          <p:nvPr userDrawn="1"/>
        </p:nvGrpSpPr>
        <p:grpSpPr>
          <a:xfrm>
            <a:off x="566973" y="5924508"/>
            <a:ext cx="842961" cy="569018"/>
            <a:chOff x="1265287" y="3498283"/>
            <a:chExt cx="842961" cy="569018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1EFE014B-CE1D-4C54-B0F7-C397FE9ECA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04B0198-B114-4B04-B5EB-20E0BA417C8A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惠理财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B9DA9AE-C590-42B8-B7D4-331B098E1A9C}"/>
              </a:ext>
            </a:extLst>
          </p:cNvPr>
          <p:cNvGrpSpPr/>
          <p:nvPr userDrawn="1"/>
        </p:nvGrpSpPr>
        <p:grpSpPr>
          <a:xfrm>
            <a:off x="2648920" y="5924508"/>
            <a:ext cx="842961" cy="569018"/>
            <a:chOff x="1265287" y="3498283"/>
            <a:chExt cx="842961" cy="569018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CB0DE2CE-93C3-4C69-9B43-5FEF5C947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FE8DE2-F18E-46A3-A5EB-6B66B2FEA5DA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CA1D1F9-79A8-430F-AEA1-1185E43D3770}"/>
              </a:ext>
            </a:extLst>
          </p:cNvPr>
          <p:cNvSpPr/>
          <p:nvPr userDrawn="1"/>
        </p:nvSpPr>
        <p:spPr>
          <a:xfrm>
            <a:off x="-1093" y="657413"/>
            <a:ext cx="3336324" cy="24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51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2B2802A-3986-4423-B39D-7D3B71462D45}"/>
              </a:ext>
            </a:extLst>
          </p:cNvPr>
          <p:cNvSpPr/>
          <p:nvPr userDrawn="1"/>
        </p:nvSpPr>
        <p:spPr>
          <a:xfrm>
            <a:off x="-1" y="648983"/>
            <a:ext cx="3336925" cy="636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 227">
            <a:extLst>
              <a:ext uri="{FF2B5EF4-FFF2-40B4-BE49-F238E27FC236}">
                <a16:creationId xmlns:a16="http://schemas.microsoft.com/office/drawing/2014/main" id="{09BA2905-8C11-458B-AAD6-AB54737457D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90994" y="794418"/>
            <a:ext cx="412073" cy="616696"/>
            <a:chOff x="3866345" y="2704350"/>
            <a:chExt cx="2153455" cy="322280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A7FEEE9-9D54-47A7-A20F-4A6E88E7AFF6}"/>
                </a:ext>
              </a:extLst>
            </p:cNvPr>
            <p:cNvSpPr/>
            <p:nvPr/>
          </p:nvSpPr>
          <p:spPr>
            <a:xfrm>
              <a:off x="4433518" y="2704350"/>
              <a:ext cx="1019108" cy="101911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空心弧 5">
              <a:extLst>
                <a:ext uri="{FF2B5EF4-FFF2-40B4-BE49-F238E27FC236}">
                  <a16:creationId xmlns:a16="http://schemas.microsoft.com/office/drawing/2014/main" id="{4364FBE4-D0A5-4A5B-839E-60EB46F6F600}"/>
                </a:ext>
              </a:extLst>
            </p:cNvPr>
            <p:cNvSpPr/>
            <p:nvPr/>
          </p:nvSpPr>
          <p:spPr>
            <a:xfrm>
              <a:off x="3866345" y="3762843"/>
              <a:ext cx="2153455" cy="2164313"/>
            </a:xfrm>
            <a:prstGeom prst="blockArc">
              <a:avLst>
                <a:gd name="adj1" fmla="val 10800000"/>
                <a:gd name="adj2" fmla="val 21599999"/>
                <a:gd name="adj3" fmla="val 11422"/>
              </a:avLst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5AFE41B-54E6-4478-B4CA-0169DD471E3A}"/>
              </a:ext>
            </a:extLst>
          </p:cNvPr>
          <p:cNvSpPr/>
          <p:nvPr userDrawn="1"/>
        </p:nvSpPr>
        <p:spPr>
          <a:xfrm>
            <a:off x="603067" y="82517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72B8CF-ED45-4974-B454-2CE8BE7CEE28}"/>
              </a:ext>
            </a:extLst>
          </p:cNvPr>
          <p:cNvPicPr>
            <a:picLocks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127931" y="942965"/>
            <a:ext cx="144000" cy="10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5E26825-9B2B-4FE8-B0A6-6EF9E2E62C39}"/>
              </a:ext>
            </a:extLst>
          </p:cNvPr>
          <p:cNvSpPr txBox="1"/>
          <p:nvPr userDrawn="1"/>
        </p:nvSpPr>
        <p:spPr>
          <a:xfrm>
            <a:off x="629580" y="1055430"/>
            <a:ext cx="1223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VIP1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AE688A3-425A-4650-9657-B598F21215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40" y="853070"/>
            <a:ext cx="348714" cy="3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2B2802A-3986-4423-B39D-7D3B71462D45}"/>
              </a:ext>
            </a:extLst>
          </p:cNvPr>
          <p:cNvSpPr/>
          <p:nvPr userDrawn="1"/>
        </p:nvSpPr>
        <p:spPr>
          <a:xfrm>
            <a:off x="-1" y="648983"/>
            <a:ext cx="3336926" cy="636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F4ACC1F-BE1A-4245-961B-A4B4C083467B}"/>
              </a:ext>
            </a:extLst>
          </p:cNvPr>
          <p:cNvCxnSpPr/>
          <p:nvPr userDrawn="1"/>
        </p:nvCxnSpPr>
        <p:spPr>
          <a:xfrm>
            <a:off x="0" y="1319532"/>
            <a:ext cx="33369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 227">
            <a:extLst>
              <a:ext uri="{FF2B5EF4-FFF2-40B4-BE49-F238E27FC236}">
                <a16:creationId xmlns:a16="http://schemas.microsoft.com/office/drawing/2014/main" id="{09BA2905-8C11-458B-AAD6-AB54737457D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90994" y="794418"/>
            <a:ext cx="412073" cy="616696"/>
            <a:chOff x="3866345" y="2704350"/>
            <a:chExt cx="2153455" cy="322280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A7FEEE9-9D54-47A7-A20F-4A6E88E7AFF6}"/>
                </a:ext>
              </a:extLst>
            </p:cNvPr>
            <p:cNvSpPr/>
            <p:nvPr/>
          </p:nvSpPr>
          <p:spPr>
            <a:xfrm>
              <a:off x="4433518" y="2704350"/>
              <a:ext cx="1019108" cy="101911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空心弧 5">
              <a:extLst>
                <a:ext uri="{FF2B5EF4-FFF2-40B4-BE49-F238E27FC236}">
                  <a16:creationId xmlns:a16="http://schemas.microsoft.com/office/drawing/2014/main" id="{4364FBE4-D0A5-4A5B-839E-60EB46F6F600}"/>
                </a:ext>
              </a:extLst>
            </p:cNvPr>
            <p:cNvSpPr/>
            <p:nvPr/>
          </p:nvSpPr>
          <p:spPr>
            <a:xfrm>
              <a:off x="3866345" y="3762843"/>
              <a:ext cx="2153455" cy="2164313"/>
            </a:xfrm>
            <a:prstGeom prst="blockArc">
              <a:avLst>
                <a:gd name="adj1" fmla="val 10800000"/>
                <a:gd name="adj2" fmla="val 21599999"/>
                <a:gd name="adj3" fmla="val 11422"/>
              </a:avLst>
            </a:prstGeom>
            <a:solidFill>
              <a:srgbClr val="7F7F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5AFE41B-54E6-4478-B4CA-0169DD471E3A}"/>
              </a:ext>
            </a:extLst>
          </p:cNvPr>
          <p:cNvSpPr/>
          <p:nvPr userDrawn="1"/>
        </p:nvSpPr>
        <p:spPr>
          <a:xfrm>
            <a:off x="603067" y="82517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72B8CF-ED45-4974-B454-2CE8BE7CEE28}"/>
              </a:ext>
            </a:extLst>
          </p:cNvPr>
          <p:cNvPicPr>
            <a:picLocks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127931" y="942965"/>
            <a:ext cx="144000" cy="10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5E26825-9B2B-4FE8-B0A6-6EF9E2E62C39}"/>
              </a:ext>
            </a:extLst>
          </p:cNvPr>
          <p:cNvSpPr txBox="1"/>
          <p:nvPr userDrawn="1"/>
        </p:nvSpPr>
        <p:spPr>
          <a:xfrm>
            <a:off x="629580" y="1055430"/>
            <a:ext cx="1223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AE688A3-425A-4650-9657-B598F21215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40" y="853070"/>
            <a:ext cx="348714" cy="34871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393B5A7-4E77-4318-ADA3-379345FEC07E}"/>
              </a:ext>
            </a:extLst>
          </p:cNvPr>
          <p:cNvSpPr/>
          <p:nvPr userDrawn="1"/>
        </p:nvSpPr>
        <p:spPr>
          <a:xfrm>
            <a:off x="-1" y="5933035"/>
            <a:ext cx="3336925" cy="493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D62D3EC5-BF77-43A3-9B5C-D3AC8CA7CCEF}"/>
              </a:ext>
            </a:extLst>
          </p:cNvPr>
          <p:cNvGrpSpPr/>
          <p:nvPr userDrawn="1"/>
        </p:nvGrpSpPr>
        <p:grpSpPr>
          <a:xfrm>
            <a:off x="1260955" y="5924508"/>
            <a:ext cx="842961" cy="569018"/>
            <a:chOff x="1265287" y="3498283"/>
            <a:chExt cx="842961" cy="569018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F6981452-62D8-499B-BCDF-79F5F5A2D0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10CD7F6-7181-4A84-B747-E7A42CD4DCA5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加油专区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E16493E-D472-47FD-BC7B-3CCDA930DEBB}"/>
              </a:ext>
            </a:extLst>
          </p:cNvPr>
          <p:cNvGrpSpPr/>
          <p:nvPr userDrawn="1"/>
        </p:nvGrpSpPr>
        <p:grpSpPr>
          <a:xfrm>
            <a:off x="-127009" y="5924508"/>
            <a:ext cx="842961" cy="569018"/>
            <a:chOff x="1265287" y="3498283"/>
            <a:chExt cx="842961" cy="569018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D9D78973-5C09-4CA9-B536-FC8F72A13A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E3B2EED-9871-40C2-BBD5-05BD59F60D58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车主服务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B49EE250-BBDF-446A-ABDF-F7C960AC2D41}"/>
              </a:ext>
            </a:extLst>
          </p:cNvPr>
          <p:cNvGrpSpPr/>
          <p:nvPr userDrawn="1"/>
        </p:nvGrpSpPr>
        <p:grpSpPr>
          <a:xfrm>
            <a:off x="1954937" y="5924508"/>
            <a:ext cx="842961" cy="569018"/>
            <a:chOff x="1265287" y="3498283"/>
            <a:chExt cx="842961" cy="569018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F695C3CB-B0F1-4510-BC3F-69B70D9637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1BA0338-D225-489B-BBFD-EC50FE51C5B4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投资理财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62F9ABE-3E8F-40BD-978E-766E32A1AED9}"/>
              </a:ext>
            </a:extLst>
          </p:cNvPr>
          <p:cNvGrpSpPr/>
          <p:nvPr userDrawn="1"/>
        </p:nvGrpSpPr>
        <p:grpSpPr>
          <a:xfrm>
            <a:off x="566973" y="5924508"/>
            <a:ext cx="842961" cy="569018"/>
            <a:chOff x="1265287" y="3498283"/>
            <a:chExt cx="842961" cy="569018"/>
          </a:xfrm>
        </p:grpSpPr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CE885748-5A31-40FE-8AA0-FE32412F7E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001F718-E495-4792-9588-97FF7BA20241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生活超市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BBE29C2-7620-4816-B41D-94C2BAA0E715}"/>
              </a:ext>
            </a:extLst>
          </p:cNvPr>
          <p:cNvGrpSpPr/>
          <p:nvPr userDrawn="1"/>
        </p:nvGrpSpPr>
        <p:grpSpPr>
          <a:xfrm>
            <a:off x="2648920" y="5924508"/>
            <a:ext cx="842961" cy="569018"/>
            <a:chOff x="1265287" y="3498283"/>
            <a:chExt cx="842961" cy="569018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48DABF00-512A-4652-9D25-651E25E6D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B74FA5C-C1CE-4953-89C6-B5F8D63CC58C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惠享生活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5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-1" y="5933035"/>
            <a:ext cx="3336925" cy="493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1EFD49-4688-41D3-A1CD-015E93B68C40}"/>
              </a:ext>
            </a:extLst>
          </p:cNvPr>
          <p:cNvGrpSpPr/>
          <p:nvPr userDrawn="1"/>
        </p:nvGrpSpPr>
        <p:grpSpPr>
          <a:xfrm>
            <a:off x="1260955" y="5924508"/>
            <a:ext cx="842961" cy="569018"/>
            <a:chOff x="1265287" y="3498283"/>
            <a:chExt cx="842961" cy="569018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EDBFB8D-5DFC-4CC2-AA39-18619A97BE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01570F2-43D4-4A0A-8B4F-4168F6D69915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惠加油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620E869-6E5C-47EA-9A08-04F72476B931}"/>
              </a:ext>
            </a:extLst>
          </p:cNvPr>
          <p:cNvGrpSpPr/>
          <p:nvPr userDrawn="1"/>
        </p:nvGrpSpPr>
        <p:grpSpPr>
          <a:xfrm>
            <a:off x="-127009" y="5924508"/>
            <a:ext cx="842961" cy="569018"/>
            <a:chOff x="1265287" y="3498283"/>
            <a:chExt cx="842961" cy="569018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7411F06-450E-498A-959A-D3024121FD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29D6999-32A3-4943-B615-72E9C6E29597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惠服务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AB38C-0297-4474-8C09-4711FBED3647}"/>
              </a:ext>
            </a:extLst>
          </p:cNvPr>
          <p:cNvGrpSpPr/>
          <p:nvPr userDrawn="1"/>
        </p:nvGrpSpPr>
        <p:grpSpPr>
          <a:xfrm>
            <a:off x="1954937" y="5924508"/>
            <a:ext cx="842961" cy="569018"/>
            <a:chOff x="1265287" y="3498283"/>
            <a:chExt cx="842961" cy="569018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23F98EC-4391-4415-989B-A72E2D0486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D864B48-FC01-4093-8995-6F58A02C4A64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惠生活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653AD2E-804A-46AD-9884-1C0730905C62}"/>
              </a:ext>
            </a:extLst>
          </p:cNvPr>
          <p:cNvGrpSpPr/>
          <p:nvPr userDrawn="1"/>
        </p:nvGrpSpPr>
        <p:grpSpPr>
          <a:xfrm>
            <a:off x="566973" y="5924508"/>
            <a:ext cx="842961" cy="569018"/>
            <a:chOff x="1265287" y="3498283"/>
            <a:chExt cx="842961" cy="569018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1EFE014B-CE1D-4C54-B0F7-C397FE9ECA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04B0198-B114-4B04-B5EB-20E0BA417C8A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惠理财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B9DA9AE-C590-42B8-B7D4-331B098E1A9C}"/>
              </a:ext>
            </a:extLst>
          </p:cNvPr>
          <p:cNvGrpSpPr/>
          <p:nvPr userDrawn="1"/>
        </p:nvGrpSpPr>
        <p:grpSpPr>
          <a:xfrm>
            <a:off x="2648920" y="5924508"/>
            <a:ext cx="842961" cy="569018"/>
            <a:chOff x="1265287" y="3498283"/>
            <a:chExt cx="842961" cy="569018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CB0DE2CE-93C3-4C69-9B43-5FEF5C947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FE8DE2-F18E-46A3-A5EB-6B66B2FEA5DA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3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-1" y="5933035"/>
            <a:ext cx="3336925" cy="493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1EFD49-4688-41D3-A1CD-015E93B68C40}"/>
              </a:ext>
            </a:extLst>
          </p:cNvPr>
          <p:cNvGrpSpPr/>
          <p:nvPr userDrawn="1"/>
        </p:nvGrpSpPr>
        <p:grpSpPr>
          <a:xfrm>
            <a:off x="1260955" y="5924508"/>
            <a:ext cx="842961" cy="569018"/>
            <a:chOff x="1265287" y="3498283"/>
            <a:chExt cx="842961" cy="569018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EDBFB8D-5DFC-4CC2-AA39-18619A97BE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01570F2-43D4-4A0A-8B4F-4168F6D69915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惠加油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620E869-6E5C-47EA-9A08-04F72476B931}"/>
              </a:ext>
            </a:extLst>
          </p:cNvPr>
          <p:cNvGrpSpPr/>
          <p:nvPr userDrawn="1"/>
        </p:nvGrpSpPr>
        <p:grpSpPr>
          <a:xfrm>
            <a:off x="-127009" y="5924508"/>
            <a:ext cx="842961" cy="569018"/>
            <a:chOff x="1265287" y="3498283"/>
            <a:chExt cx="842961" cy="569018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7411F06-450E-498A-959A-D3024121FD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29D6999-32A3-4943-B615-72E9C6E29597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惠服务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AB38C-0297-4474-8C09-4711FBED3647}"/>
              </a:ext>
            </a:extLst>
          </p:cNvPr>
          <p:cNvGrpSpPr/>
          <p:nvPr userDrawn="1"/>
        </p:nvGrpSpPr>
        <p:grpSpPr>
          <a:xfrm>
            <a:off x="1954937" y="5924508"/>
            <a:ext cx="842961" cy="569018"/>
            <a:chOff x="1265287" y="3498283"/>
            <a:chExt cx="842961" cy="569018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23F98EC-4391-4415-989B-A72E2D0486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D864B48-FC01-4093-8995-6F58A02C4A64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惠生活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653AD2E-804A-46AD-9884-1C0730905C62}"/>
              </a:ext>
            </a:extLst>
          </p:cNvPr>
          <p:cNvGrpSpPr/>
          <p:nvPr userDrawn="1"/>
        </p:nvGrpSpPr>
        <p:grpSpPr>
          <a:xfrm>
            <a:off x="566973" y="5924508"/>
            <a:ext cx="842961" cy="569018"/>
            <a:chOff x="1265287" y="3498283"/>
            <a:chExt cx="842961" cy="569018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1EFE014B-CE1D-4C54-B0F7-C397FE9ECA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04B0198-B114-4B04-B5EB-20E0BA417C8A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惠理财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B9DA9AE-C590-42B8-B7D4-331B098E1A9C}"/>
              </a:ext>
            </a:extLst>
          </p:cNvPr>
          <p:cNvGrpSpPr/>
          <p:nvPr userDrawn="1"/>
        </p:nvGrpSpPr>
        <p:grpSpPr>
          <a:xfrm>
            <a:off x="2648920" y="5924508"/>
            <a:ext cx="842961" cy="569018"/>
            <a:chOff x="1265287" y="3498283"/>
            <a:chExt cx="842961" cy="569018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CB0DE2CE-93C3-4C69-9B43-5FEF5C947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FE8DE2-F18E-46A3-A5EB-6B66B2FEA5DA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CA1D1F9-79A8-430F-AEA1-1185E43D3770}"/>
              </a:ext>
            </a:extLst>
          </p:cNvPr>
          <p:cNvSpPr/>
          <p:nvPr userDrawn="1"/>
        </p:nvSpPr>
        <p:spPr>
          <a:xfrm>
            <a:off x="-1093" y="657413"/>
            <a:ext cx="3336324" cy="24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25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-1" y="5933035"/>
            <a:ext cx="3336925" cy="493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1EFD49-4688-41D3-A1CD-015E93B68C40}"/>
              </a:ext>
            </a:extLst>
          </p:cNvPr>
          <p:cNvGrpSpPr/>
          <p:nvPr userDrawn="1"/>
        </p:nvGrpSpPr>
        <p:grpSpPr>
          <a:xfrm>
            <a:off x="1260955" y="5924508"/>
            <a:ext cx="842961" cy="569018"/>
            <a:chOff x="1265287" y="3498283"/>
            <a:chExt cx="842961" cy="569018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EDBFB8D-5DFC-4CC2-AA39-18619A97BE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01570F2-43D4-4A0A-8B4F-4168F6D69915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惠加油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620E869-6E5C-47EA-9A08-04F72476B931}"/>
              </a:ext>
            </a:extLst>
          </p:cNvPr>
          <p:cNvGrpSpPr/>
          <p:nvPr userDrawn="1"/>
        </p:nvGrpSpPr>
        <p:grpSpPr>
          <a:xfrm>
            <a:off x="-127009" y="5924508"/>
            <a:ext cx="842961" cy="569018"/>
            <a:chOff x="1265287" y="3498283"/>
            <a:chExt cx="842961" cy="569018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7411F06-450E-498A-959A-D3024121FD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29D6999-32A3-4943-B615-72E9C6E29597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惠服务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AB38C-0297-4474-8C09-4711FBED3647}"/>
              </a:ext>
            </a:extLst>
          </p:cNvPr>
          <p:cNvGrpSpPr/>
          <p:nvPr userDrawn="1"/>
        </p:nvGrpSpPr>
        <p:grpSpPr>
          <a:xfrm>
            <a:off x="1954937" y="5924508"/>
            <a:ext cx="842961" cy="569018"/>
            <a:chOff x="1265287" y="3498283"/>
            <a:chExt cx="842961" cy="569018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23F98EC-4391-4415-989B-A72E2D0486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D864B48-FC01-4093-8995-6F58A02C4A64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惠生活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653AD2E-804A-46AD-9884-1C0730905C62}"/>
              </a:ext>
            </a:extLst>
          </p:cNvPr>
          <p:cNvGrpSpPr/>
          <p:nvPr userDrawn="1"/>
        </p:nvGrpSpPr>
        <p:grpSpPr>
          <a:xfrm>
            <a:off x="566973" y="5924508"/>
            <a:ext cx="842961" cy="569018"/>
            <a:chOff x="1265287" y="3498283"/>
            <a:chExt cx="842961" cy="569018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1EFE014B-CE1D-4C54-B0F7-C397FE9ECA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04B0198-B114-4B04-B5EB-20E0BA417C8A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惠理财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B9DA9AE-C590-42B8-B7D4-331B098E1A9C}"/>
              </a:ext>
            </a:extLst>
          </p:cNvPr>
          <p:cNvGrpSpPr/>
          <p:nvPr userDrawn="1"/>
        </p:nvGrpSpPr>
        <p:grpSpPr>
          <a:xfrm>
            <a:off x="2648920" y="5924508"/>
            <a:ext cx="842961" cy="569018"/>
            <a:chOff x="1265287" y="3498283"/>
            <a:chExt cx="842961" cy="569018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CB0DE2CE-93C3-4C69-9B43-5FEF5C947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FE8DE2-F18E-46A3-A5EB-6B66B2FEA5DA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CA1D1F9-79A8-430F-AEA1-1185E43D3770}"/>
              </a:ext>
            </a:extLst>
          </p:cNvPr>
          <p:cNvSpPr/>
          <p:nvPr userDrawn="1"/>
        </p:nvSpPr>
        <p:spPr>
          <a:xfrm>
            <a:off x="-1093" y="657413"/>
            <a:ext cx="3336324" cy="24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96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-1" y="5933035"/>
            <a:ext cx="3336925" cy="493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1EFD49-4688-41D3-A1CD-015E93B68C40}"/>
              </a:ext>
            </a:extLst>
          </p:cNvPr>
          <p:cNvGrpSpPr/>
          <p:nvPr userDrawn="1"/>
        </p:nvGrpSpPr>
        <p:grpSpPr>
          <a:xfrm>
            <a:off x="1260955" y="5924508"/>
            <a:ext cx="842961" cy="569018"/>
            <a:chOff x="1265287" y="3498283"/>
            <a:chExt cx="842961" cy="569018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EDBFB8D-5DFC-4CC2-AA39-18619A97BE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01570F2-43D4-4A0A-8B4F-4168F6D69915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惠加油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620E869-6E5C-47EA-9A08-04F72476B931}"/>
              </a:ext>
            </a:extLst>
          </p:cNvPr>
          <p:cNvGrpSpPr/>
          <p:nvPr userDrawn="1"/>
        </p:nvGrpSpPr>
        <p:grpSpPr>
          <a:xfrm>
            <a:off x="-127009" y="5924508"/>
            <a:ext cx="842961" cy="569018"/>
            <a:chOff x="1265287" y="3498283"/>
            <a:chExt cx="842961" cy="569018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7411F06-450E-498A-959A-D3024121FD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29D6999-32A3-4943-B615-72E9C6E29597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惠服务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AB38C-0297-4474-8C09-4711FBED3647}"/>
              </a:ext>
            </a:extLst>
          </p:cNvPr>
          <p:cNvGrpSpPr/>
          <p:nvPr userDrawn="1"/>
        </p:nvGrpSpPr>
        <p:grpSpPr>
          <a:xfrm>
            <a:off x="1954937" y="5924508"/>
            <a:ext cx="842961" cy="569018"/>
            <a:chOff x="1265287" y="3498283"/>
            <a:chExt cx="842961" cy="569018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23F98EC-4391-4415-989B-A72E2D0486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D864B48-FC01-4093-8995-6F58A02C4A64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惠生活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653AD2E-804A-46AD-9884-1C0730905C62}"/>
              </a:ext>
            </a:extLst>
          </p:cNvPr>
          <p:cNvGrpSpPr/>
          <p:nvPr userDrawn="1"/>
        </p:nvGrpSpPr>
        <p:grpSpPr>
          <a:xfrm>
            <a:off x="566973" y="5924508"/>
            <a:ext cx="842961" cy="569018"/>
            <a:chOff x="1265287" y="3498283"/>
            <a:chExt cx="842961" cy="569018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1EFE014B-CE1D-4C54-B0F7-C397FE9ECA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04B0198-B114-4B04-B5EB-20E0BA417C8A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惠理财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B9DA9AE-C590-42B8-B7D4-331B098E1A9C}"/>
              </a:ext>
            </a:extLst>
          </p:cNvPr>
          <p:cNvGrpSpPr/>
          <p:nvPr userDrawn="1"/>
        </p:nvGrpSpPr>
        <p:grpSpPr>
          <a:xfrm>
            <a:off x="2648920" y="5924508"/>
            <a:ext cx="842961" cy="569018"/>
            <a:chOff x="1265287" y="3498283"/>
            <a:chExt cx="842961" cy="569018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CB0DE2CE-93C3-4C69-9B43-5FEF5C947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FE8DE2-F18E-46A3-A5EB-6B66B2FEA5DA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CA1D1F9-79A8-430F-AEA1-1185E43D3770}"/>
              </a:ext>
            </a:extLst>
          </p:cNvPr>
          <p:cNvSpPr/>
          <p:nvPr userDrawn="1"/>
        </p:nvSpPr>
        <p:spPr>
          <a:xfrm>
            <a:off x="-1093" y="657413"/>
            <a:ext cx="3336324" cy="24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01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-1" y="5933035"/>
            <a:ext cx="3336925" cy="493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1EFD49-4688-41D3-A1CD-015E93B68C40}"/>
              </a:ext>
            </a:extLst>
          </p:cNvPr>
          <p:cNvGrpSpPr/>
          <p:nvPr userDrawn="1"/>
        </p:nvGrpSpPr>
        <p:grpSpPr>
          <a:xfrm>
            <a:off x="1260955" y="5924508"/>
            <a:ext cx="842961" cy="569018"/>
            <a:chOff x="1265287" y="3498283"/>
            <a:chExt cx="842961" cy="569018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EDBFB8D-5DFC-4CC2-AA39-18619A97BE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01570F2-43D4-4A0A-8B4F-4168F6D69915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惠加油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620E869-6E5C-47EA-9A08-04F72476B931}"/>
              </a:ext>
            </a:extLst>
          </p:cNvPr>
          <p:cNvGrpSpPr/>
          <p:nvPr userDrawn="1"/>
        </p:nvGrpSpPr>
        <p:grpSpPr>
          <a:xfrm>
            <a:off x="-127009" y="5924508"/>
            <a:ext cx="842961" cy="569018"/>
            <a:chOff x="1265287" y="3498283"/>
            <a:chExt cx="842961" cy="569018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7411F06-450E-498A-959A-D3024121FD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29D6999-32A3-4943-B615-72E9C6E29597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惠服务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AB38C-0297-4474-8C09-4711FBED3647}"/>
              </a:ext>
            </a:extLst>
          </p:cNvPr>
          <p:cNvGrpSpPr/>
          <p:nvPr userDrawn="1"/>
        </p:nvGrpSpPr>
        <p:grpSpPr>
          <a:xfrm>
            <a:off x="1954937" y="5924508"/>
            <a:ext cx="842961" cy="569018"/>
            <a:chOff x="1265287" y="3498283"/>
            <a:chExt cx="842961" cy="569018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23F98EC-4391-4415-989B-A72E2D0486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D864B48-FC01-4093-8995-6F58A02C4A64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惠生活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653AD2E-804A-46AD-9884-1C0730905C62}"/>
              </a:ext>
            </a:extLst>
          </p:cNvPr>
          <p:cNvGrpSpPr/>
          <p:nvPr userDrawn="1"/>
        </p:nvGrpSpPr>
        <p:grpSpPr>
          <a:xfrm>
            <a:off x="566973" y="5924508"/>
            <a:ext cx="842961" cy="569018"/>
            <a:chOff x="1265287" y="3498283"/>
            <a:chExt cx="842961" cy="569018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1EFE014B-CE1D-4C54-B0F7-C397FE9ECA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04B0198-B114-4B04-B5EB-20E0BA417C8A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惠理财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B9DA9AE-C590-42B8-B7D4-331B098E1A9C}"/>
              </a:ext>
            </a:extLst>
          </p:cNvPr>
          <p:cNvGrpSpPr/>
          <p:nvPr userDrawn="1"/>
        </p:nvGrpSpPr>
        <p:grpSpPr>
          <a:xfrm>
            <a:off x="2648920" y="5924508"/>
            <a:ext cx="842961" cy="569018"/>
            <a:chOff x="1265287" y="3498283"/>
            <a:chExt cx="842961" cy="569018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CB0DE2CE-93C3-4C69-9B43-5FEF5C947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FE8DE2-F18E-46A3-A5EB-6B66B2FEA5DA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CA1D1F9-79A8-430F-AEA1-1185E43D3770}"/>
              </a:ext>
            </a:extLst>
          </p:cNvPr>
          <p:cNvSpPr/>
          <p:nvPr userDrawn="1"/>
        </p:nvSpPr>
        <p:spPr>
          <a:xfrm>
            <a:off x="-1093" y="657413"/>
            <a:ext cx="3336324" cy="24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61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5B2B08-197F-4AA7-9F4C-0D794091516E}"/>
              </a:ext>
            </a:extLst>
          </p:cNvPr>
          <p:cNvSpPr/>
          <p:nvPr userDrawn="1"/>
        </p:nvSpPr>
        <p:spPr>
          <a:xfrm>
            <a:off x="-1" y="5933035"/>
            <a:ext cx="3336925" cy="493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1EFD49-4688-41D3-A1CD-015E93B68C40}"/>
              </a:ext>
            </a:extLst>
          </p:cNvPr>
          <p:cNvGrpSpPr/>
          <p:nvPr userDrawn="1"/>
        </p:nvGrpSpPr>
        <p:grpSpPr>
          <a:xfrm>
            <a:off x="1260955" y="5924508"/>
            <a:ext cx="842961" cy="569018"/>
            <a:chOff x="1265287" y="3498283"/>
            <a:chExt cx="842961" cy="569018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BEDBFB8D-5DFC-4CC2-AA39-18619A97BE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01570F2-43D4-4A0A-8B4F-4168F6D69915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惠加油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620E869-6E5C-47EA-9A08-04F72476B931}"/>
              </a:ext>
            </a:extLst>
          </p:cNvPr>
          <p:cNvGrpSpPr/>
          <p:nvPr userDrawn="1"/>
        </p:nvGrpSpPr>
        <p:grpSpPr>
          <a:xfrm>
            <a:off x="-127009" y="5924508"/>
            <a:ext cx="842961" cy="569018"/>
            <a:chOff x="1265287" y="3498283"/>
            <a:chExt cx="842961" cy="569018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7411F06-450E-498A-959A-D3024121FD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29D6999-32A3-4943-B615-72E9C6E29597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惠服务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52AB38C-0297-4474-8C09-4711FBED3647}"/>
              </a:ext>
            </a:extLst>
          </p:cNvPr>
          <p:cNvGrpSpPr/>
          <p:nvPr userDrawn="1"/>
        </p:nvGrpSpPr>
        <p:grpSpPr>
          <a:xfrm>
            <a:off x="1954937" y="5924508"/>
            <a:ext cx="842961" cy="569018"/>
            <a:chOff x="1265287" y="3498283"/>
            <a:chExt cx="842961" cy="569018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23F98EC-4391-4415-989B-A72E2D0486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D864B48-FC01-4093-8995-6F58A02C4A64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惠生活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653AD2E-804A-46AD-9884-1C0730905C62}"/>
              </a:ext>
            </a:extLst>
          </p:cNvPr>
          <p:cNvGrpSpPr/>
          <p:nvPr userDrawn="1"/>
        </p:nvGrpSpPr>
        <p:grpSpPr>
          <a:xfrm>
            <a:off x="566973" y="5924508"/>
            <a:ext cx="842961" cy="569018"/>
            <a:chOff x="1265287" y="3498283"/>
            <a:chExt cx="842961" cy="569018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1EFE014B-CE1D-4C54-B0F7-C397FE9ECA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04B0198-B114-4B04-B5EB-20E0BA417C8A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惠理财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B9DA9AE-C590-42B8-B7D4-331B098E1A9C}"/>
              </a:ext>
            </a:extLst>
          </p:cNvPr>
          <p:cNvGrpSpPr/>
          <p:nvPr userDrawn="1"/>
        </p:nvGrpSpPr>
        <p:grpSpPr>
          <a:xfrm>
            <a:off x="2648920" y="5924508"/>
            <a:ext cx="842961" cy="569018"/>
            <a:chOff x="1265287" y="3498283"/>
            <a:chExt cx="842961" cy="569018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CB0DE2CE-93C3-4C69-9B43-5FEF5C947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863" y="3498283"/>
              <a:ext cx="381811" cy="381811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FE8DE2-F18E-46A3-A5EB-6B66B2FEA5DA}"/>
                </a:ext>
              </a:extLst>
            </p:cNvPr>
            <p:cNvSpPr txBox="1"/>
            <p:nvPr userDrawn="1"/>
          </p:nvSpPr>
          <p:spPr>
            <a:xfrm>
              <a:off x="1265287" y="3821080"/>
              <a:ext cx="842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CA1D1F9-79A8-430F-AEA1-1185E43D3770}"/>
              </a:ext>
            </a:extLst>
          </p:cNvPr>
          <p:cNvSpPr/>
          <p:nvPr userDrawn="1"/>
        </p:nvSpPr>
        <p:spPr>
          <a:xfrm>
            <a:off x="-1093" y="657413"/>
            <a:ext cx="3336324" cy="24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2AD8D9-AC57-4EB6-9370-6B66DCB1BE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0" name="内容占位符 6">
            <a:extLst>
              <a:ext uri="{FF2B5EF4-FFF2-40B4-BE49-F238E27FC236}">
                <a16:creationId xmlns:a16="http://schemas.microsoft.com/office/drawing/2014/main" id="{F660C4D6-20A0-4C83-8C67-2A41F2D829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1" name="内容占位符 6">
            <a:extLst>
              <a:ext uri="{FF2B5EF4-FFF2-40B4-BE49-F238E27FC236}">
                <a16:creationId xmlns:a16="http://schemas.microsoft.com/office/drawing/2014/main" id="{64C6BE17-BFB4-429D-91B4-3F8E07B8D8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6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  <p:sp>
        <p:nvSpPr>
          <p:cNvPr id="42" name="内容占位符 6">
            <a:extLst>
              <a:ext uri="{FF2B5EF4-FFF2-40B4-BE49-F238E27FC236}">
                <a16:creationId xmlns:a16="http://schemas.microsoft.com/office/drawing/2014/main" id="{E8421B98-B1D6-43F6-B83A-0A685623B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6949" y="707842"/>
            <a:ext cx="739115" cy="20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4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29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B47CAC-C8D2-4493-87BC-AF199C9CC87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A8F96E-2C5D-4998-9EBA-98AF15265834}"/>
              </a:ext>
            </a:extLst>
          </p:cNvPr>
          <p:cNvSpPr/>
          <p:nvPr userDrawn="1"/>
        </p:nvSpPr>
        <p:spPr>
          <a:xfrm>
            <a:off x="0" y="656822"/>
            <a:ext cx="3336324" cy="582125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17B148-EC3F-4F10-B01E-442F90E432D5}"/>
              </a:ext>
            </a:extLst>
          </p:cNvPr>
          <p:cNvSpPr/>
          <p:nvPr userDrawn="1"/>
        </p:nvSpPr>
        <p:spPr>
          <a:xfrm>
            <a:off x="0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D7D7E0-97A5-46C5-AA71-4C3A1D42E4EC}"/>
              </a:ext>
            </a:extLst>
          </p:cNvPr>
          <p:cNvSpPr txBox="1"/>
          <p:nvPr userDrawn="1"/>
        </p:nvSpPr>
        <p:spPr>
          <a:xfrm>
            <a:off x="244699" y="283335"/>
            <a:ext cx="1423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冠德油站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3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txStyles>
    <p:titleStyle>
      <a:lvl1pPr algn="l" defTabSz="250271" rtl="0" eaLnBrk="1" latinLnBrk="0" hangingPunct="1">
        <a:lnSpc>
          <a:spcPct val="90000"/>
        </a:lnSpc>
        <a:spcBef>
          <a:spcPct val="0"/>
        </a:spcBef>
        <a:buNone/>
        <a:defRPr sz="12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568" indent="-62568" algn="l" defTabSz="250271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1pPr>
      <a:lvl2pPr marL="18770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657" kern="1200">
          <a:solidFill>
            <a:schemeClr val="tx1"/>
          </a:solidFill>
          <a:latin typeface="+mn-lt"/>
          <a:ea typeface="+mn-ea"/>
          <a:cs typeface="+mn-cs"/>
        </a:defRPr>
      </a:lvl2pPr>
      <a:lvl3pPr marL="312839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547" kern="1200">
          <a:solidFill>
            <a:schemeClr val="tx1"/>
          </a:solidFill>
          <a:latin typeface="+mn-lt"/>
          <a:ea typeface="+mn-ea"/>
          <a:cs typeface="+mn-cs"/>
        </a:defRPr>
      </a:lvl3pPr>
      <a:lvl4pPr marL="437975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63110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88246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813382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938517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63653" indent="-62568" algn="l" defTabSz="250271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1pPr>
      <a:lvl2pPr marL="125136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2pPr>
      <a:lvl3pPr marL="250271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3pPr>
      <a:lvl4pPr marL="375407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4pPr>
      <a:lvl5pPr marL="500543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5pPr>
      <a:lvl6pPr marL="625678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6pPr>
      <a:lvl7pPr marL="750814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7pPr>
      <a:lvl8pPr marL="875949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8pPr>
      <a:lvl9pPr marL="1001085" algn="l" defTabSz="250271" rtl="0" eaLnBrk="1" latinLnBrk="0" hangingPunct="1">
        <a:defRPr sz="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9">
            <a:extLst>
              <a:ext uri="{FF2B5EF4-FFF2-40B4-BE49-F238E27FC236}">
                <a16:creationId xmlns:a16="http://schemas.microsoft.com/office/drawing/2014/main" id="{5FEE8A4F-FFCF-45D1-B231-6D0729850B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4BA18"/>
                </a:solidFill>
              </a:rPr>
              <a:t>车主服务</a:t>
            </a:r>
          </a:p>
        </p:txBody>
      </p:sp>
      <p:sp>
        <p:nvSpPr>
          <p:cNvPr id="31" name="内容占位符 30">
            <a:extLst>
              <a:ext uri="{FF2B5EF4-FFF2-40B4-BE49-F238E27FC236}">
                <a16:creationId xmlns:a16="http://schemas.microsoft.com/office/drawing/2014/main" id="{9138B7F0-62BD-4479-AE74-D955B05DE7A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交通服务</a:t>
            </a:r>
          </a:p>
        </p:txBody>
      </p:sp>
    </p:spTree>
    <p:extLst>
      <p:ext uri="{BB962C8B-B14F-4D97-AF65-F5344CB8AC3E}">
        <p14:creationId xmlns:p14="http://schemas.microsoft.com/office/powerpoint/2010/main" val="268133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46CBD877-D65A-4BC1-842A-E5F5A4519ADA}"/>
              </a:ext>
            </a:extLst>
          </p:cNvPr>
          <p:cNvGrpSpPr/>
          <p:nvPr/>
        </p:nvGrpSpPr>
        <p:grpSpPr>
          <a:xfrm>
            <a:off x="0" y="1196619"/>
            <a:ext cx="836023" cy="812655"/>
            <a:chOff x="214733" y="1196619"/>
            <a:chExt cx="836023" cy="81265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1D4D1FD-6365-41FC-860A-9873605A1633}"/>
                </a:ext>
              </a:extLst>
            </p:cNvPr>
            <p:cNvSpPr txBox="1"/>
            <p:nvPr/>
          </p:nvSpPr>
          <p:spPr>
            <a:xfrm>
              <a:off x="214733" y="1769208"/>
              <a:ext cx="836023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>
                <a:lnSpc>
                  <a:spcPct val="80000"/>
                </a:lnSpc>
                <a:defRPr kumimoji="1" sz="1200">
                  <a:solidFill>
                    <a:schemeClr val="bg1">
                      <a:lumMod val="65000"/>
                    </a:schemeClr>
                  </a:solidFill>
                  <a:latin typeface="微软雅黑"/>
                  <a:ea typeface="微软雅黑"/>
                  <a:cs typeface="微软雅黑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个人信息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BDC827A-57AC-4FD2-BB0E-6CF24AB8A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44" y="1196619"/>
              <a:ext cx="533400" cy="533400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5C9FBC3-9075-4932-BC0F-56D7D0C699DD}"/>
              </a:ext>
            </a:extLst>
          </p:cNvPr>
          <p:cNvGrpSpPr/>
          <p:nvPr/>
        </p:nvGrpSpPr>
        <p:grpSpPr>
          <a:xfrm>
            <a:off x="1250452" y="1196619"/>
            <a:ext cx="836023" cy="812655"/>
            <a:chOff x="214733" y="1196619"/>
            <a:chExt cx="836023" cy="81265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0CF4546-01D4-4FD8-A1C3-7122E9F3510B}"/>
                </a:ext>
              </a:extLst>
            </p:cNvPr>
            <p:cNvSpPr txBox="1"/>
            <p:nvPr/>
          </p:nvSpPr>
          <p:spPr>
            <a:xfrm>
              <a:off x="214733" y="1769208"/>
              <a:ext cx="836023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>
                <a:lnSpc>
                  <a:spcPct val="80000"/>
                </a:lnSpc>
                <a:defRPr kumimoji="1" sz="1200">
                  <a:solidFill>
                    <a:schemeClr val="bg1">
                      <a:lumMod val="65000"/>
                    </a:schemeClr>
                  </a:solidFill>
                  <a:latin typeface="微软雅黑"/>
                  <a:ea typeface="微软雅黑"/>
                  <a:cs typeface="微软雅黑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车辆信息</a:t>
              </a: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26D044D-46CA-40AB-AF97-4FCC555F9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44" y="1196619"/>
              <a:ext cx="533400" cy="533400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EBB4321-5973-45DC-BFE7-824121F6E5BC}"/>
              </a:ext>
            </a:extLst>
          </p:cNvPr>
          <p:cNvGrpSpPr/>
          <p:nvPr/>
        </p:nvGrpSpPr>
        <p:grpSpPr>
          <a:xfrm>
            <a:off x="2500903" y="1196619"/>
            <a:ext cx="836023" cy="812655"/>
            <a:chOff x="214733" y="1196619"/>
            <a:chExt cx="836023" cy="81265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EB12C27-0791-4F2D-A62C-C2487558446F}"/>
                </a:ext>
              </a:extLst>
            </p:cNvPr>
            <p:cNvSpPr txBox="1"/>
            <p:nvPr/>
          </p:nvSpPr>
          <p:spPr>
            <a:xfrm>
              <a:off x="214733" y="1769208"/>
              <a:ext cx="836023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>
                <a:lnSpc>
                  <a:spcPct val="80000"/>
                </a:lnSpc>
                <a:defRPr kumimoji="1" sz="1200">
                  <a:solidFill>
                    <a:schemeClr val="bg1">
                      <a:lumMod val="65000"/>
                    </a:schemeClr>
                  </a:solidFill>
                  <a:latin typeface="微软雅黑"/>
                  <a:ea typeface="微软雅黑"/>
                  <a:cs typeface="微软雅黑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我的订单</a:t>
              </a: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405CA522-64E2-4124-BFE1-FF55E49A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44" y="1196619"/>
              <a:ext cx="533400" cy="533400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7312DFB-33F2-424F-B455-DC5EA8B3756A}"/>
              </a:ext>
            </a:extLst>
          </p:cNvPr>
          <p:cNvGrpSpPr/>
          <p:nvPr/>
        </p:nvGrpSpPr>
        <p:grpSpPr>
          <a:xfrm>
            <a:off x="0" y="2224231"/>
            <a:ext cx="836023" cy="812655"/>
            <a:chOff x="214733" y="1196619"/>
            <a:chExt cx="836023" cy="812655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FF08271-7986-48B2-8411-E397B44E0654}"/>
                </a:ext>
              </a:extLst>
            </p:cNvPr>
            <p:cNvSpPr txBox="1"/>
            <p:nvPr/>
          </p:nvSpPr>
          <p:spPr>
            <a:xfrm>
              <a:off x="214733" y="1769208"/>
              <a:ext cx="836023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>
                <a:lnSpc>
                  <a:spcPct val="80000"/>
                </a:lnSpc>
                <a:defRPr kumimoji="1" sz="1200">
                  <a:solidFill>
                    <a:schemeClr val="bg1">
                      <a:lumMod val="65000"/>
                    </a:schemeClr>
                  </a:solidFill>
                  <a:latin typeface="微软雅黑"/>
                  <a:ea typeface="微软雅黑"/>
                  <a:cs typeface="微软雅黑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卡包</a:t>
              </a:r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50726013-55C3-4AD4-B442-7B8DAD9C9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44" y="1196619"/>
              <a:ext cx="533400" cy="533400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AB28AB6-6510-4311-B6C1-A6BDB6168CF5}"/>
              </a:ext>
            </a:extLst>
          </p:cNvPr>
          <p:cNvGrpSpPr/>
          <p:nvPr/>
        </p:nvGrpSpPr>
        <p:grpSpPr>
          <a:xfrm>
            <a:off x="1250452" y="2224231"/>
            <a:ext cx="836023" cy="812655"/>
            <a:chOff x="214733" y="1196619"/>
            <a:chExt cx="836023" cy="81265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0234A0A-30C4-465F-B602-A50B35DC0284}"/>
                </a:ext>
              </a:extLst>
            </p:cNvPr>
            <p:cNvSpPr txBox="1"/>
            <p:nvPr/>
          </p:nvSpPr>
          <p:spPr>
            <a:xfrm>
              <a:off x="214733" y="1769208"/>
              <a:ext cx="836023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>
                <a:lnSpc>
                  <a:spcPct val="80000"/>
                </a:lnSpc>
                <a:defRPr kumimoji="1" sz="1200">
                  <a:solidFill>
                    <a:schemeClr val="bg1">
                      <a:lumMod val="65000"/>
                    </a:schemeClr>
                  </a:solidFill>
                  <a:latin typeface="微软雅黑"/>
                  <a:ea typeface="微软雅黑"/>
                  <a:cs typeface="微软雅黑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钱包</a:t>
              </a:r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6CD48A4-9768-4106-8D24-7B53B7E73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44" y="1196619"/>
              <a:ext cx="533400" cy="533400"/>
            </a:xfrm>
            <a:prstGeom prst="rect">
              <a:avLst/>
            </a:prstGeom>
          </p:spPr>
        </p:pic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889B155-16C9-48F0-94AA-C3F1FF3F5250}"/>
              </a:ext>
            </a:extLst>
          </p:cNvPr>
          <p:cNvGrpSpPr/>
          <p:nvPr/>
        </p:nvGrpSpPr>
        <p:grpSpPr>
          <a:xfrm>
            <a:off x="2500903" y="2224231"/>
            <a:ext cx="836023" cy="812655"/>
            <a:chOff x="214733" y="1196619"/>
            <a:chExt cx="836023" cy="812655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CC20793-8F19-4076-AC4A-A4A2D2716B71}"/>
                </a:ext>
              </a:extLst>
            </p:cNvPr>
            <p:cNvSpPr txBox="1"/>
            <p:nvPr/>
          </p:nvSpPr>
          <p:spPr>
            <a:xfrm>
              <a:off x="214733" y="1769208"/>
              <a:ext cx="836023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>
                <a:lnSpc>
                  <a:spcPct val="80000"/>
                </a:lnSpc>
                <a:defRPr kumimoji="1" sz="1200">
                  <a:solidFill>
                    <a:schemeClr val="bg1">
                      <a:lumMod val="65000"/>
                    </a:schemeClr>
                  </a:solidFill>
                  <a:latin typeface="微软雅黑"/>
                  <a:ea typeface="微软雅黑"/>
                  <a:cs typeface="微软雅黑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财富资产</a:t>
              </a:r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6FE581B-A8B6-480F-8E52-DB8A74CC4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44" y="1196619"/>
              <a:ext cx="533400" cy="533400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4EFD3E4-7753-46A3-8E82-443205AE09EE}"/>
              </a:ext>
            </a:extLst>
          </p:cNvPr>
          <p:cNvGrpSpPr/>
          <p:nvPr/>
        </p:nvGrpSpPr>
        <p:grpSpPr>
          <a:xfrm>
            <a:off x="-1" y="3277968"/>
            <a:ext cx="836023" cy="812655"/>
            <a:chOff x="214733" y="1196619"/>
            <a:chExt cx="836023" cy="812655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81497DE-779E-4B34-BC05-CD591680F80C}"/>
                </a:ext>
              </a:extLst>
            </p:cNvPr>
            <p:cNvSpPr txBox="1"/>
            <p:nvPr/>
          </p:nvSpPr>
          <p:spPr>
            <a:xfrm>
              <a:off x="214733" y="1769208"/>
              <a:ext cx="836023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>
                <a:lnSpc>
                  <a:spcPct val="80000"/>
                </a:lnSpc>
                <a:defRPr kumimoji="1" sz="1200">
                  <a:solidFill>
                    <a:schemeClr val="bg1">
                      <a:lumMod val="65000"/>
                    </a:schemeClr>
                  </a:solidFill>
                  <a:latin typeface="微软雅黑"/>
                  <a:ea typeface="微软雅黑"/>
                  <a:cs typeface="微软雅黑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发票抬头</a:t>
              </a:r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20DEFF22-B782-4832-8049-887DE360C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44" y="1196619"/>
              <a:ext cx="533400" cy="533400"/>
            </a:xfrm>
            <a:prstGeom prst="rect">
              <a:avLst/>
            </a:prstGeom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03FD7D6-AD21-471A-88EF-404C2BCC5F4F}"/>
              </a:ext>
            </a:extLst>
          </p:cNvPr>
          <p:cNvGrpSpPr/>
          <p:nvPr/>
        </p:nvGrpSpPr>
        <p:grpSpPr>
          <a:xfrm>
            <a:off x="1250450" y="3277968"/>
            <a:ext cx="836023" cy="812655"/>
            <a:chOff x="214733" y="1196619"/>
            <a:chExt cx="836023" cy="812655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18FE4CB-1E9B-48C2-84F4-D7D355186862}"/>
                </a:ext>
              </a:extLst>
            </p:cNvPr>
            <p:cNvSpPr txBox="1"/>
            <p:nvPr/>
          </p:nvSpPr>
          <p:spPr>
            <a:xfrm>
              <a:off x="214733" y="1769208"/>
              <a:ext cx="836023" cy="2400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>
                <a:lnSpc>
                  <a:spcPct val="80000"/>
                </a:lnSpc>
                <a:defRPr kumimoji="1" sz="1200">
                  <a:solidFill>
                    <a:schemeClr val="bg1">
                      <a:lumMod val="65000"/>
                    </a:schemeClr>
                  </a:solidFill>
                  <a:latin typeface="微软雅黑"/>
                  <a:ea typeface="微软雅黑"/>
                  <a:cs typeface="微软雅黑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消息</a:t>
              </a: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5753BB8A-C6C8-45CB-A0E2-20B3DE929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044" y="1196619"/>
              <a:ext cx="533400" cy="53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311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690332-0BB3-48F0-943D-E3D33B2E17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</p:spPr>
        <p:txBody>
          <a:bodyPr/>
          <a:lstStyle/>
          <a:p>
            <a:r>
              <a:rPr lang="zh-CN" altLang="en-US" dirty="0">
                <a:solidFill>
                  <a:srgbClr val="FFC000"/>
                </a:solidFill>
              </a:rPr>
              <a:t>服务订单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FA092-6FF7-4BDE-9BC4-45DCD131B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</p:spPr>
        <p:txBody>
          <a:bodyPr/>
          <a:lstStyle/>
          <a:p>
            <a:r>
              <a:rPr lang="zh-CN" altLang="en-US" dirty="0"/>
              <a:t>电商订单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CF0873-2AC9-4B45-80E8-17B4DCF1D1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1" b="62667"/>
          <a:stretch/>
        </p:blipFill>
        <p:spPr>
          <a:xfrm>
            <a:off x="300" y="910975"/>
            <a:ext cx="333632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8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690332-0BB3-48F0-943D-E3D33B2E17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093" y="707842"/>
            <a:ext cx="739115" cy="203133"/>
          </a:xfrm>
        </p:spPr>
        <p:txBody>
          <a:bodyPr/>
          <a:lstStyle/>
          <a:p>
            <a:r>
              <a:rPr lang="zh-CN" altLang="en-US" dirty="0"/>
              <a:t>服务订单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FA092-6FF7-4BDE-9BC4-45DCD131B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588" y="707842"/>
            <a:ext cx="739115" cy="203133"/>
          </a:xfrm>
        </p:spPr>
        <p:txBody>
          <a:bodyPr/>
          <a:lstStyle/>
          <a:p>
            <a:r>
              <a:rPr lang="zh-CN" altLang="en-US" dirty="0">
                <a:solidFill>
                  <a:srgbClr val="F4BA18"/>
                </a:solidFill>
              </a:rPr>
              <a:t>电商订单</a:t>
            </a:r>
          </a:p>
        </p:txBody>
      </p:sp>
      <p:sp>
        <p:nvSpPr>
          <p:cNvPr id="5" name="圆角矩形 138">
            <a:extLst>
              <a:ext uri="{FF2B5EF4-FFF2-40B4-BE49-F238E27FC236}">
                <a16:creationId xmlns:a16="http://schemas.microsoft.com/office/drawing/2014/main" id="{309D7397-5D20-4B20-8AF1-477F40D2B4FD}"/>
              </a:ext>
            </a:extLst>
          </p:cNvPr>
          <p:cNvSpPr/>
          <p:nvPr/>
        </p:nvSpPr>
        <p:spPr>
          <a:xfrm>
            <a:off x="550720" y="991911"/>
            <a:ext cx="739115" cy="249059"/>
          </a:xfrm>
          <a:prstGeom prst="roundRect">
            <a:avLst>
              <a:gd name="adj" fmla="val 5812"/>
            </a:avLst>
          </a:prstGeom>
          <a:noFill/>
          <a:ln>
            <a:solidFill>
              <a:srgbClr val="157EF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157E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待支付</a:t>
            </a:r>
          </a:p>
        </p:txBody>
      </p:sp>
      <p:sp>
        <p:nvSpPr>
          <p:cNvPr id="6" name="圆角矩形 138">
            <a:extLst>
              <a:ext uri="{FF2B5EF4-FFF2-40B4-BE49-F238E27FC236}">
                <a16:creationId xmlns:a16="http://schemas.microsoft.com/office/drawing/2014/main" id="{C0EF4791-DE14-4F58-9B3A-FC40ED7834C3}"/>
              </a:ext>
            </a:extLst>
          </p:cNvPr>
          <p:cNvSpPr/>
          <p:nvPr/>
        </p:nvSpPr>
        <p:spPr>
          <a:xfrm>
            <a:off x="1364601" y="991910"/>
            <a:ext cx="739115" cy="249059"/>
          </a:xfrm>
          <a:prstGeom prst="roundRect">
            <a:avLst>
              <a:gd name="adj" fmla="val 5812"/>
            </a:avLst>
          </a:prstGeom>
          <a:solidFill>
            <a:srgbClr val="157EFB"/>
          </a:solidFill>
          <a:ln>
            <a:solidFill>
              <a:srgbClr val="157EF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0075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待提货</a:t>
            </a:r>
          </a:p>
        </p:txBody>
      </p:sp>
      <p:sp>
        <p:nvSpPr>
          <p:cNvPr id="8" name="圆角矩形 138">
            <a:extLst>
              <a:ext uri="{FF2B5EF4-FFF2-40B4-BE49-F238E27FC236}">
                <a16:creationId xmlns:a16="http://schemas.microsoft.com/office/drawing/2014/main" id="{B28E52DC-B0D8-47A5-9BE0-79407B92EA81}"/>
              </a:ext>
            </a:extLst>
          </p:cNvPr>
          <p:cNvSpPr/>
          <p:nvPr/>
        </p:nvSpPr>
        <p:spPr>
          <a:xfrm>
            <a:off x="2178482" y="991910"/>
            <a:ext cx="739115" cy="249059"/>
          </a:xfrm>
          <a:prstGeom prst="roundRect">
            <a:avLst>
              <a:gd name="adj" fmla="val 5812"/>
            </a:avLst>
          </a:prstGeom>
          <a:noFill/>
          <a:ln>
            <a:solidFill>
              <a:srgbClr val="157EF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157E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待评价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3BE400-9C2B-471A-BA0F-20F54D6CFC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1" b="61524"/>
          <a:stretch/>
        </p:blipFill>
        <p:spPr>
          <a:xfrm>
            <a:off x="300" y="1372465"/>
            <a:ext cx="3336324" cy="15152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924474D-AA13-4013-B769-AFE4A54AC3DD}"/>
              </a:ext>
            </a:extLst>
          </p:cNvPr>
          <p:cNvSpPr/>
          <p:nvPr/>
        </p:nvSpPr>
        <p:spPr>
          <a:xfrm>
            <a:off x="2548039" y="1453399"/>
            <a:ext cx="739115" cy="249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已付款 </a:t>
            </a:r>
          </a:p>
        </p:txBody>
      </p:sp>
    </p:spTree>
    <p:extLst>
      <p:ext uri="{BB962C8B-B14F-4D97-AF65-F5344CB8AC3E}">
        <p14:creationId xmlns:p14="http://schemas.microsoft.com/office/powerpoint/2010/main" val="418225180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4972</TotalTime>
  <Words>37</Words>
  <Application>Microsoft Office PowerPoint</Application>
  <PresentationFormat>自定义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</vt:lpstr>
      <vt:lpstr>微软雅黑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nixiaobing</cp:lastModifiedBy>
  <cp:revision>310</cp:revision>
  <cp:lastPrinted>2017-11-16T05:18:46Z</cp:lastPrinted>
  <dcterms:created xsi:type="dcterms:W3CDTF">2017-11-14T11:09:58Z</dcterms:created>
  <dcterms:modified xsi:type="dcterms:W3CDTF">2018-01-23T09:33:17Z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