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8"/>
  </p:notesMasterIdLst>
  <p:sldIdLst>
    <p:sldId id="275" r:id="rId3"/>
    <p:sldId id="276" r:id="rId4"/>
    <p:sldId id="277" r:id="rId5"/>
    <p:sldId id="273" r:id="rId6"/>
    <p:sldId id="274" r:id="rId7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BDBDB"/>
    <a:srgbClr val="DDDDDD"/>
    <a:srgbClr val="F7F7FA"/>
    <a:srgbClr val="71CD72"/>
    <a:srgbClr val="EAEAEA"/>
    <a:srgbClr val="FAFAFA"/>
    <a:srgbClr val="1EAE1D"/>
    <a:srgbClr val="1AAD19"/>
    <a:srgbClr val="F5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0" autoAdjust="0"/>
    <p:restoredTop sz="89700" autoAdjust="0"/>
  </p:normalViewPr>
  <p:slideViewPr>
    <p:cSldViewPr snapToGrid="0">
      <p:cViewPr varScale="1">
        <p:scale>
          <a:sx n="103" d="100"/>
          <a:sy n="103" d="100"/>
        </p:scale>
        <p:origin x="4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55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6" r:id="rId5"/>
    <p:sldLayoutId id="2147483695" r:id="rId6"/>
    <p:sldLayoutId id="2147483694" r:id="rId7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07757C8-0E5A-44F8-8205-0527B575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84457C-D9BD-45E9-9872-0D3D86566E6C}"/>
              </a:ext>
            </a:extLst>
          </p:cNvPr>
          <p:cNvGrpSpPr/>
          <p:nvPr/>
        </p:nvGrpSpPr>
        <p:grpSpPr>
          <a:xfrm>
            <a:off x="0" y="6022966"/>
            <a:ext cx="3336925" cy="448274"/>
            <a:chOff x="-2" y="5309288"/>
            <a:chExt cx="3336925" cy="4482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0E1F9D-066A-4DF3-B2EE-C58074601561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F73141-0BEE-4582-83F6-179BAA286BC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9F2036-3E38-483E-AAC0-EE8922A0E795}"/>
              </a:ext>
            </a:extLst>
          </p:cNvPr>
          <p:cNvGrpSpPr/>
          <p:nvPr/>
        </p:nvGrpSpPr>
        <p:grpSpPr>
          <a:xfrm>
            <a:off x="841763" y="5658854"/>
            <a:ext cx="1653398" cy="1653398"/>
            <a:chOff x="877429" y="5658854"/>
            <a:chExt cx="1653398" cy="1653398"/>
          </a:xfrm>
        </p:grpSpPr>
        <p:sp>
          <p:nvSpPr>
            <p:cNvPr id="23" name="不完整圆 22">
              <a:extLst>
                <a:ext uri="{FF2B5EF4-FFF2-40B4-BE49-F238E27FC236}">
                  <a16:creationId xmlns:a16="http://schemas.microsoft.com/office/drawing/2014/main" id="{69628297-DD7E-4B1C-BA30-45325848CD8F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B9D60F-7914-44AD-A79F-6D3E7A994401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59EA2E-1345-4382-8BBD-BE8497B01609}"/>
              </a:ext>
            </a:extLst>
          </p:cNvPr>
          <p:cNvGrpSpPr/>
          <p:nvPr/>
        </p:nvGrpSpPr>
        <p:grpSpPr>
          <a:xfrm>
            <a:off x="173420" y="6051762"/>
            <a:ext cx="494923" cy="433791"/>
            <a:chOff x="997827" y="5345661"/>
            <a:chExt cx="494923" cy="433791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604803B-8E24-486A-8DE5-DBE4D63641EA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C53349B-3136-4E8F-A8CA-9EC5178A7286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74F388-50B0-4388-BB6A-872AF1F3D357}"/>
              </a:ext>
            </a:extLst>
          </p:cNvPr>
          <p:cNvGrpSpPr/>
          <p:nvPr/>
        </p:nvGrpSpPr>
        <p:grpSpPr>
          <a:xfrm>
            <a:off x="2612911" y="6052990"/>
            <a:ext cx="494923" cy="433791"/>
            <a:chOff x="997827" y="5345661"/>
            <a:chExt cx="494923" cy="43379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50C9A80-CCD2-44D1-A954-7DBBDCE4E428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4054832-90C0-4404-A09C-B27CFA6B3FF5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6249A363-2AEB-4F9E-BCA1-C33004D4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5" y="1176854"/>
            <a:ext cx="1428750" cy="14287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0D17CB6-5987-4E8E-BE7B-F61CA1E7426C}"/>
              </a:ext>
            </a:extLst>
          </p:cNvPr>
          <p:cNvSpPr txBox="1"/>
          <p:nvPr/>
        </p:nvSpPr>
        <p:spPr>
          <a:xfrm>
            <a:off x="663129" y="2718332"/>
            <a:ext cx="201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很遗憾，您暂未中奖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40CBF0-AD5C-49F6-86C7-CB099A823779}"/>
              </a:ext>
            </a:extLst>
          </p:cNvPr>
          <p:cNvSpPr txBox="1"/>
          <p:nvPr/>
        </p:nvSpPr>
        <p:spPr>
          <a:xfrm>
            <a:off x="596034" y="3076742"/>
            <a:ext cx="2149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不要灰心 ，继续加油哦</a:t>
            </a:r>
          </a:p>
        </p:txBody>
      </p:sp>
    </p:spTree>
    <p:extLst>
      <p:ext uri="{BB962C8B-B14F-4D97-AF65-F5344CB8AC3E}">
        <p14:creationId xmlns:p14="http://schemas.microsoft.com/office/powerpoint/2010/main" val="367923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07757C8-0E5A-44F8-8205-0527B575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84457C-D9BD-45E9-9872-0D3D86566E6C}"/>
              </a:ext>
            </a:extLst>
          </p:cNvPr>
          <p:cNvGrpSpPr/>
          <p:nvPr/>
        </p:nvGrpSpPr>
        <p:grpSpPr>
          <a:xfrm>
            <a:off x="0" y="6022966"/>
            <a:ext cx="3336925" cy="448274"/>
            <a:chOff x="-2" y="5309288"/>
            <a:chExt cx="3336925" cy="4482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0E1F9D-066A-4DF3-B2EE-C58074601561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F73141-0BEE-4582-83F6-179BAA286BC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9F2036-3E38-483E-AAC0-EE8922A0E795}"/>
              </a:ext>
            </a:extLst>
          </p:cNvPr>
          <p:cNvGrpSpPr/>
          <p:nvPr/>
        </p:nvGrpSpPr>
        <p:grpSpPr>
          <a:xfrm>
            <a:off x="841763" y="5658854"/>
            <a:ext cx="1653398" cy="1653398"/>
            <a:chOff x="877429" y="5658854"/>
            <a:chExt cx="1653398" cy="1653398"/>
          </a:xfrm>
        </p:grpSpPr>
        <p:sp>
          <p:nvSpPr>
            <p:cNvPr id="23" name="不完整圆 22">
              <a:extLst>
                <a:ext uri="{FF2B5EF4-FFF2-40B4-BE49-F238E27FC236}">
                  <a16:creationId xmlns:a16="http://schemas.microsoft.com/office/drawing/2014/main" id="{69628297-DD7E-4B1C-BA30-45325848CD8F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B9D60F-7914-44AD-A79F-6D3E7A994401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59EA2E-1345-4382-8BBD-BE8497B01609}"/>
              </a:ext>
            </a:extLst>
          </p:cNvPr>
          <p:cNvGrpSpPr/>
          <p:nvPr/>
        </p:nvGrpSpPr>
        <p:grpSpPr>
          <a:xfrm>
            <a:off x="173420" y="6051762"/>
            <a:ext cx="494923" cy="433791"/>
            <a:chOff x="997827" y="5345661"/>
            <a:chExt cx="494923" cy="433791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604803B-8E24-486A-8DE5-DBE4D63641EA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C53349B-3136-4E8F-A8CA-9EC5178A7286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74F388-50B0-4388-BB6A-872AF1F3D357}"/>
              </a:ext>
            </a:extLst>
          </p:cNvPr>
          <p:cNvGrpSpPr/>
          <p:nvPr/>
        </p:nvGrpSpPr>
        <p:grpSpPr>
          <a:xfrm>
            <a:off x="2612911" y="6052990"/>
            <a:ext cx="494923" cy="433791"/>
            <a:chOff x="997827" y="5345661"/>
            <a:chExt cx="494923" cy="43379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50C9A80-CCD2-44D1-A954-7DBBDCE4E428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4054832-90C0-4404-A09C-B27CFA6B3FF5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E5D6B3-A51F-4EEA-918D-065F79FDF364}"/>
              </a:ext>
            </a:extLst>
          </p:cNvPr>
          <p:cNvGrpSpPr/>
          <p:nvPr/>
        </p:nvGrpSpPr>
        <p:grpSpPr>
          <a:xfrm>
            <a:off x="121132" y="774921"/>
            <a:ext cx="3094661" cy="1150522"/>
            <a:chOff x="113245" y="774921"/>
            <a:chExt cx="3094661" cy="115052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344354-CFD0-4F66-9CFB-1096DCDA7ECD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CD09AC5-CFAE-4699-A2AF-E8E0E0CCA264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616FD77-0FBE-4500-8344-B6DC31374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39415D2-12C5-4B67-A722-9627096D3EE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F83501-5CDE-4CDE-9272-7942D667D1BE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253021C-FF8C-49DD-A0A4-9E6B6871729E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8F95AF-65F3-4A40-BD70-428048530143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5C47D90-5482-4928-8782-ED3ECF17956C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6A61019-86CE-49F6-B9DE-D626B596D015}"/>
              </a:ext>
            </a:extLst>
          </p:cNvPr>
          <p:cNvGrpSpPr/>
          <p:nvPr/>
        </p:nvGrpSpPr>
        <p:grpSpPr>
          <a:xfrm>
            <a:off x="129220" y="2090492"/>
            <a:ext cx="3094661" cy="1150522"/>
            <a:chOff x="113245" y="774921"/>
            <a:chExt cx="3094661" cy="1150522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1F6FB05-7A2C-4111-8605-713D6D80770D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5E24152-8592-43C8-9555-7EC1FFC32683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FAAA209-1CD9-42D4-9EDC-2D6C377963A8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3338559-05C0-4106-9866-C2FC14AEB7B2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EB45A42-363A-4BF9-9DFA-FE37EA0D40DD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F4783E1-92C7-446B-8F2C-A666B14ABD9A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7274309-7355-4D5B-A1E3-9B212EDBF7E3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D18C421-675E-4480-B72E-82AF012B1F1D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6889304-FF00-4F36-A057-C74E1934DA9C}"/>
              </a:ext>
            </a:extLst>
          </p:cNvPr>
          <p:cNvGrpSpPr/>
          <p:nvPr/>
        </p:nvGrpSpPr>
        <p:grpSpPr>
          <a:xfrm>
            <a:off x="131230" y="3356832"/>
            <a:ext cx="3094661" cy="1150522"/>
            <a:chOff x="113245" y="774921"/>
            <a:chExt cx="3094661" cy="1150522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74FEE3E0-8584-43F3-9386-3668EA5AE6AC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F8DDCF5-C780-4F0B-BEB5-E640555B8A8D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B799DAD-81FE-4AC5-9C38-08B854923151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458585-EC23-4804-9523-2CC436B7DBE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77628DE-19FE-4558-9ED6-F28E2F1F7745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D5D9E4A-D8B1-4773-A884-F2EF77654164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357376D-FE24-4A5F-AB4B-12796E3B628B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D52E19A-771B-4C5F-A864-24538F65867A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07757C8-0E5A-44F8-8205-0527B575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913A-201B-4391-B182-37E54B6B7288}"/>
              </a:ext>
            </a:extLst>
          </p:cNvPr>
          <p:cNvSpPr/>
          <p:nvPr/>
        </p:nvSpPr>
        <p:spPr>
          <a:xfrm>
            <a:off x="174198" y="1213623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DF0DF7-A994-4DC4-A7F0-0322C6E57F70}"/>
              </a:ext>
            </a:extLst>
          </p:cNvPr>
          <p:cNvSpPr/>
          <p:nvPr/>
        </p:nvSpPr>
        <p:spPr>
          <a:xfrm>
            <a:off x="314004" y="1329053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D8241A-8ACD-4E53-B49C-4C242A1248E8}"/>
              </a:ext>
            </a:extLst>
          </p:cNvPr>
          <p:cNvSpPr txBox="1"/>
          <p:nvPr/>
        </p:nvSpPr>
        <p:spPr>
          <a:xfrm>
            <a:off x="700580" y="1391536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7F017-DF88-4E5D-B70D-B5BD62F4BB62}"/>
              </a:ext>
            </a:extLst>
          </p:cNvPr>
          <p:cNvSpPr txBox="1"/>
          <p:nvPr/>
        </p:nvSpPr>
        <p:spPr>
          <a:xfrm>
            <a:off x="314004" y="1860373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69BF5B-D05C-4389-B620-DE61F8C9C5C2}"/>
              </a:ext>
            </a:extLst>
          </p:cNvPr>
          <p:cNvSpPr txBox="1"/>
          <p:nvPr/>
        </p:nvSpPr>
        <p:spPr>
          <a:xfrm>
            <a:off x="314004" y="2177186"/>
            <a:ext cx="249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81BF81-C3D0-4709-A07D-D118736EF77F}"/>
              </a:ext>
            </a:extLst>
          </p:cNvPr>
          <p:cNvSpPr txBox="1"/>
          <p:nvPr/>
        </p:nvSpPr>
        <p:spPr>
          <a:xfrm>
            <a:off x="423020" y="2821703"/>
            <a:ext cx="249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C5A85-D1EF-41A0-AC31-997190DA8F49}"/>
              </a:ext>
            </a:extLst>
          </p:cNvPr>
          <p:cNvSpPr txBox="1"/>
          <p:nvPr/>
        </p:nvSpPr>
        <p:spPr>
          <a:xfrm>
            <a:off x="423019" y="3353986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BB4934-0240-4706-BAB0-C8AE37975649}"/>
              </a:ext>
            </a:extLst>
          </p:cNvPr>
          <p:cNvGrpSpPr/>
          <p:nvPr/>
        </p:nvGrpSpPr>
        <p:grpSpPr>
          <a:xfrm>
            <a:off x="174198" y="3835089"/>
            <a:ext cx="3051283" cy="802477"/>
            <a:chOff x="109797" y="743260"/>
            <a:chExt cx="3051283" cy="80247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9DEEF00-5080-42DC-B800-571CB19B783E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7F0BF1-6FB5-4A6F-890B-8A05058C9AEE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A2DBA42-7E18-4F6D-975F-2C093724D1AA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66F7DC-317E-4325-A264-3357261AC4B4}"/>
              </a:ext>
            </a:extLst>
          </p:cNvPr>
          <p:cNvSpPr/>
          <p:nvPr/>
        </p:nvSpPr>
        <p:spPr>
          <a:xfrm>
            <a:off x="86062" y="576839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</p:spTree>
    <p:extLst>
      <p:ext uri="{BB962C8B-B14F-4D97-AF65-F5344CB8AC3E}">
        <p14:creationId xmlns:p14="http://schemas.microsoft.com/office/powerpoint/2010/main" val="22335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576B8C-47CD-4C69-A70C-C31A8952F67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F2AC79-FB76-48FA-9C84-ED65FBFD98E9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72F61E-6597-47A2-9E7A-605AEF5458B3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AB99E8-09EC-4D4D-9F09-40CEA4095115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23993DA-F0E6-4BEA-833A-ACA1180F42CE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98DEDC6-3977-4B2A-B6D3-5ACC46CA99A0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42C45E-0114-4ECE-A23A-628381F728B2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3230530-D991-4C74-B6B0-FB3F5091893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1C176F6-18B7-471A-9108-8FDDC47F272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BF0F392-132A-4950-93B7-E209A13EA0AD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FF7D657-D45F-4106-A6A3-8724B10209C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33458FC-9D9D-43E0-857A-0851BC6F9FCC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6A0CF3-4B41-4ABE-B362-42529BCBB92B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2785277-CC9F-49B4-9FC6-E7D653028126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47EB6A8-5124-4EF8-907F-224D3C04752F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6371</TotalTime>
  <Words>168</Words>
  <Application>Microsoft Office PowerPoint</Application>
  <PresentationFormat>自定义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</vt:lpstr>
      <vt:lpstr>微软雅黑</vt:lpstr>
      <vt:lpstr>Arial</vt:lpstr>
      <vt:lpstr>自定义设计方案</vt:lpstr>
      <vt:lpstr>1_自定义设计方案</vt:lpstr>
      <vt:lpstr>月度大奖</vt:lpstr>
      <vt:lpstr>月度大奖</vt:lpstr>
      <vt:lpstr>中奖详情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781</cp:revision>
  <cp:lastPrinted>2017-11-16T05:18:46Z</cp:lastPrinted>
  <dcterms:created xsi:type="dcterms:W3CDTF">2017-11-14T11:09:58Z</dcterms:created>
  <dcterms:modified xsi:type="dcterms:W3CDTF">2018-02-07T04:25:38Z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