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85699D-CB16-4775-916C-4474007E8B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突出已中奖的页签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8AAEB52C-CA46-467D-8E87-75DFD8DC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768DB8-93DC-4A87-BEA6-B96AE50CF59C}"/>
              </a:ext>
            </a:extLst>
          </p:cNvPr>
          <p:cNvGrpSpPr/>
          <p:nvPr/>
        </p:nvGrpSpPr>
        <p:grpSpPr>
          <a:xfrm>
            <a:off x="888133" y="1245641"/>
            <a:ext cx="3263475" cy="6000350"/>
            <a:chOff x="881507" y="1110593"/>
            <a:chExt cx="3336925" cy="613539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DB9F745-AC69-4DB0-A8FF-8795D19E2F1F}"/>
                </a:ext>
              </a:extLst>
            </p:cNvPr>
            <p:cNvGrpSpPr/>
            <p:nvPr/>
          </p:nvGrpSpPr>
          <p:grpSpPr>
            <a:xfrm>
              <a:off x="881507" y="5956705"/>
              <a:ext cx="3336925" cy="448274"/>
              <a:chOff x="-2" y="5309288"/>
              <a:chExt cx="3336925" cy="44827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90C1E82-56CE-4329-85FF-B3F090571CBB}"/>
                  </a:ext>
                </a:extLst>
              </p:cNvPr>
              <p:cNvSpPr/>
              <p:nvPr/>
            </p:nvSpPr>
            <p:spPr>
              <a:xfrm>
                <a:off x="-2" y="5312547"/>
                <a:ext cx="3336925" cy="445015"/>
              </a:xfrm>
              <a:prstGeom prst="rect">
                <a:avLst/>
              </a:prstGeom>
              <a:solidFill>
                <a:srgbClr val="F7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7ED0D1F-7553-488C-97E0-35DB6C51B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" y="5309288"/>
                <a:ext cx="333692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2EB38E3-8583-4323-885F-CB12C359836E}"/>
                </a:ext>
              </a:extLst>
            </p:cNvPr>
            <p:cNvGrpSpPr/>
            <p:nvPr/>
          </p:nvGrpSpPr>
          <p:grpSpPr>
            <a:xfrm>
              <a:off x="1723270" y="5592593"/>
              <a:ext cx="1653398" cy="1653398"/>
              <a:chOff x="877429" y="5658854"/>
              <a:chExt cx="1653398" cy="1653398"/>
            </a:xfrm>
          </p:grpSpPr>
          <p:sp>
            <p:nvSpPr>
              <p:cNvPr id="27" name="不完整圆 26">
                <a:extLst>
                  <a:ext uri="{FF2B5EF4-FFF2-40B4-BE49-F238E27FC236}">
                    <a16:creationId xmlns:a16="http://schemas.microsoft.com/office/drawing/2014/main" id="{A9772FEC-8C96-4C66-B963-C45E239EC217}"/>
                  </a:ext>
                </a:extLst>
              </p:cNvPr>
              <p:cNvSpPr/>
              <p:nvPr/>
            </p:nvSpPr>
            <p:spPr>
              <a:xfrm rot="5400000">
                <a:off x="877429" y="5658854"/>
                <a:ext cx="1653398" cy="1653398"/>
              </a:xfrm>
              <a:prstGeom prst="pie">
                <a:avLst>
                  <a:gd name="adj1" fmla="val 5370520"/>
                  <a:gd name="adj2" fmla="val 16200000"/>
                </a:avLst>
              </a:prstGeom>
              <a:solidFill>
                <a:srgbClr val="F7F7FA"/>
              </a:solidFill>
              <a:ln>
                <a:solidFill>
                  <a:srgbClr val="DDDD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0C5E3F1-E77B-4EC6-9E61-9136DC7F6099}"/>
                  </a:ext>
                </a:extLst>
              </p:cNvPr>
              <p:cNvSpPr txBox="1"/>
              <p:nvPr/>
            </p:nvSpPr>
            <p:spPr>
              <a:xfrm>
                <a:off x="1116830" y="6079303"/>
                <a:ext cx="1174596" cy="31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已中奖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D8122EA-FD95-4D33-9E55-DC9526D35E93}"/>
                </a:ext>
              </a:extLst>
            </p:cNvPr>
            <p:cNvGrpSpPr/>
            <p:nvPr/>
          </p:nvGrpSpPr>
          <p:grpSpPr>
            <a:xfrm>
              <a:off x="1054927" y="5985501"/>
              <a:ext cx="494923" cy="433791"/>
              <a:chOff x="997827" y="5345661"/>
              <a:chExt cx="494923" cy="433791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DE68E95-A5DD-40BB-B9D7-C56AB8F56C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31B90C-1FEC-4A99-A304-FA06DD959818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未抽奖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06C9C70-706D-4114-98D8-1F54B1BFCF05}"/>
                </a:ext>
              </a:extLst>
            </p:cNvPr>
            <p:cNvGrpSpPr/>
            <p:nvPr/>
          </p:nvGrpSpPr>
          <p:grpSpPr>
            <a:xfrm>
              <a:off x="3494418" y="5986729"/>
              <a:ext cx="494923" cy="433791"/>
              <a:chOff x="997827" y="5345661"/>
              <a:chExt cx="494923" cy="433791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192A8D73-996D-4151-A333-D3BC131627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8BB4E3F-10D2-46E6-939F-5D904FB9BC3C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已过期</a:t>
                </a: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D3A343D-4BF2-49A0-A08A-F29998B6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0722" y="1110593"/>
              <a:ext cx="1428750" cy="142875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6F651B5-2A7A-4E99-8861-CAFF8D4DE8CB}"/>
                </a:ext>
              </a:extLst>
            </p:cNvPr>
            <p:cNvSpPr txBox="1"/>
            <p:nvPr/>
          </p:nvSpPr>
          <p:spPr>
            <a:xfrm>
              <a:off x="1544636" y="2652071"/>
              <a:ext cx="201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很遗憾，您暂未中奖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E180BA9-FBCD-46AD-B178-2C2FEEA1BD8A}"/>
                </a:ext>
              </a:extLst>
            </p:cNvPr>
            <p:cNvSpPr txBox="1"/>
            <p:nvPr/>
          </p:nvSpPr>
          <p:spPr>
            <a:xfrm>
              <a:off x="1477541" y="3010481"/>
              <a:ext cx="214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不要灰心 ，继续加油哦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54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B28C-EE99-4FD5-B4F7-A1D8B701A6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突出已中奖的页签</a:t>
            </a:r>
            <a:endParaRPr lang="en-US" altLang="zh-CN" dirty="0"/>
          </a:p>
          <a:p>
            <a:r>
              <a:rPr lang="zh-CN" altLang="en-US" dirty="0"/>
              <a:t>突出中奖奖项</a:t>
            </a:r>
          </a:p>
        </p:txBody>
      </p:sp>
      <p:sp>
        <p:nvSpPr>
          <p:cNvPr id="44" name="标题 43">
            <a:extLst>
              <a:ext uri="{FF2B5EF4-FFF2-40B4-BE49-F238E27FC236}">
                <a16:creationId xmlns:a16="http://schemas.microsoft.com/office/drawing/2014/main" id="{4B105C42-4ACE-4559-8066-A7972723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31C47A-7E18-49A2-A694-895F05AB223C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91AD40A-C3E1-40AB-BCF3-98CB7629F597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B0EA8D9-E743-4129-9BE1-1103FCABA52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332FDE9-D7B0-45C6-902E-A6FFD84A3508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B66DED61-9C89-476F-830D-57A312952FA5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3AA26A8-FBE8-494D-A1DB-998969D5BFF4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D011A49-F3A5-470D-B8C0-1BFC87B7CE7E}"/>
              </a:ext>
            </a:extLst>
          </p:cNvPr>
          <p:cNvGrpSpPr/>
          <p:nvPr/>
        </p:nvGrpSpPr>
        <p:grpSpPr>
          <a:xfrm>
            <a:off x="1058873" y="6029173"/>
            <a:ext cx="482239" cy="422676"/>
            <a:chOff x="997827" y="5345661"/>
            <a:chExt cx="494923" cy="433793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B964BF76-A175-4EDF-BF9A-37E397F08127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247BE20-91F3-4FE3-B295-B8F2FDC629C2}"/>
                </a:ext>
              </a:extLst>
            </p:cNvPr>
            <p:cNvSpPr txBox="1"/>
            <p:nvPr/>
          </p:nvSpPr>
          <p:spPr>
            <a:xfrm>
              <a:off x="997827" y="5579399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C6420D7-A12A-40C4-84E8-AF2128FDA42F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CC5E565-5CA9-4506-9F3B-42AA93C6574B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455FA64-1640-4C5E-91FC-DDAD661EBAA4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E7B845B-3F2B-4ED7-BC9C-2CDAB6A0DA03}"/>
              </a:ext>
            </a:extLst>
          </p:cNvPr>
          <p:cNvGrpSpPr/>
          <p:nvPr/>
        </p:nvGrpSpPr>
        <p:grpSpPr>
          <a:xfrm>
            <a:off x="1007925" y="887565"/>
            <a:ext cx="3015352" cy="1121037"/>
            <a:chOff x="113245" y="774921"/>
            <a:chExt cx="3094661" cy="1150522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B8CF769-A422-4D63-9D4B-C6AD55D2922E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801283D-F0EB-41F5-BEEE-F4A824DA059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2AE666A-9D6D-47D7-8C2F-534A89F7DE6B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67587E2-7A6B-4435-AA28-A044FC2B6B4C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0DB241C-EA52-464A-A9ED-FF5B6080A146}"/>
                </a:ext>
              </a:extLst>
            </p:cNvPr>
            <p:cNvSpPr txBox="1"/>
            <p:nvPr/>
          </p:nvSpPr>
          <p:spPr>
            <a:xfrm>
              <a:off x="2516291" y="1674741"/>
              <a:ext cx="6916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F149EE-0661-43E3-B1F3-9CCEB8A5B37A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一等奖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925A89F-F085-4F13-AAF7-E4DE546BA327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券好：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中奖日期：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12C601E-EFDF-4B08-A4C7-A96455415740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888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元加油券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C20F04E-96E9-4153-9FED-25747374ABAB}"/>
              </a:ext>
            </a:extLst>
          </p:cNvPr>
          <p:cNvGrpSpPr/>
          <p:nvPr/>
        </p:nvGrpSpPr>
        <p:grpSpPr>
          <a:xfrm>
            <a:off x="1015805" y="2169421"/>
            <a:ext cx="3015352" cy="1121037"/>
            <a:chOff x="113245" y="774921"/>
            <a:chExt cx="3094661" cy="1150522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2C2E047E-AC85-452F-BC61-BE4A08BDE15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DD28EF7-3CB1-47A4-9C2B-3D445F5C178F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33F19F8-9445-4052-8D9A-30B67FDEFC7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F2E3C1D-44E8-49A6-94CF-EDA677666680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68F1EFAF-1F86-4746-AEC5-D460B00B024A}"/>
                </a:ext>
              </a:extLst>
            </p:cNvPr>
            <p:cNvSpPr txBox="1"/>
            <p:nvPr/>
          </p:nvSpPr>
          <p:spPr>
            <a:xfrm>
              <a:off x="2516291" y="1674741"/>
              <a:ext cx="6916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1F67BEA-7B3F-4CD0-ADA6-4E9C8E07A4E7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一等奖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00439E7-B122-4277-B77B-D824EB823543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券好：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中奖日期：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19F26E3-5367-4C5E-BA97-F8E967FFDC29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888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元加油券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86197D3-E73B-4DCA-ACD2-508BBDAE4FD7}"/>
              </a:ext>
            </a:extLst>
          </p:cNvPr>
          <p:cNvGrpSpPr/>
          <p:nvPr/>
        </p:nvGrpSpPr>
        <p:grpSpPr>
          <a:xfrm>
            <a:off x="1017764" y="3403307"/>
            <a:ext cx="3015352" cy="1121037"/>
            <a:chOff x="113245" y="774921"/>
            <a:chExt cx="3094661" cy="115052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42381637-4252-410E-B8A7-C73E8BD37FE3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E55C304-CF5D-4AE6-A525-1D8900456E54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4A3A1056-F178-4B09-8EDB-0769AB2034D9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76F50F6-33D0-4A05-AC02-EFD5353316F2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DF9F745-8EC5-44CA-A9CE-AFE0CCBF1F73}"/>
                </a:ext>
              </a:extLst>
            </p:cNvPr>
            <p:cNvSpPr txBox="1"/>
            <p:nvPr/>
          </p:nvSpPr>
          <p:spPr>
            <a:xfrm>
              <a:off x="2516291" y="1674741"/>
              <a:ext cx="6916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B2E5AA3-888A-4688-9D0A-F1B5171A8761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一等奖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EA1E4A2-6031-4502-B04B-1683F3135FC1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券好：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中奖日期：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FA0E6AE-64B4-4688-84AC-24D0044D8D4F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888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元加油券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9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08E8E9-EFC6-425F-8A0D-B9C753472E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突出中奖奖项</a:t>
            </a:r>
            <a:endParaRPr lang="en-US" altLang="zh-CN" dirty="0"/>
          </a:p>
          <a:p>
            <a:r>
              <a:rPr lang="zh-CN" altLang="en-US" dirty="0"/>
              <a:t>增加分享引导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F0D3F5-8C0E-49C7-AF24-D86C3B2D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中奖详情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0F58A06-8F48-4802-8F78-382D304069F7}"/>
              </a:ext>
            </a:extLst>
          </p:cNvPr>
          <p:cNvSpPr/>
          <p:nvPr/>
        </p:nvSpPr>
        <p:spPr>
          <a:xfrm>
            <a:off x="1031042" y="1279884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466DFC-6F29-4355-B504-5F896C92FDAE}"/>
              </a:ext>
            </a:extLst>
          </p:cNvPr>
          <p:cNvSpPr/>
          <p:nvPr/>
        </p:nvSpPr>
        <p:spPr>
          <a:xfrm>
            <a:off x="1170848" y="1395314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04FA0-BBD1-45B2-8A67-B958775CAF78}"/>
              </a:ext>
            </a:extLst>
          </p:cNvPr>
          <p:cNvSpPr txBox="1"/>
          <p:nvPr/>
        </p:nvSpPr>
        <p:spPr>
          <a:xfrm>
            <a:off x="1557424" y="1457797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A2653-F5ED-46AB-91F2-ABAB871511B6}"/>
              </a:ext>
            </a:extLst>
          </p:cNvPr>
          <p:cNvSpPr txBox="1"/>
          <p:nvPr/>
        </p:nvSpPr>
        <p:spPr>
          <a:xfrm>
            <a:off x="1170848" y="1926634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75B307-2BE4-487D-ACAD-D4AAC97B8405}"/>
              </a:ext>
            </a:extLst>
          </p:cNvPr>
          <p:cNvSpPr txBox="1"/>
          <p:nvPr/>
        </p:nvSpPr>
        <p:spPr>
          <a:xfrm>
            <a:off x="1170848" y="2243447"/>
            <a:ext cx="249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A3C6BC-ED60-43DE-B017-5BACD423D520}"/>
              </a:ext>
            </a:extLst>
          </p:cNvPr>
          <p:cNvSpPr txBox="1"/>
          <p:nvPr/>
        </p:nvSpPr>
        <p:spPr>
          <a:xfrm>
            <a:off x="1279864" y="2887964"/>
            <a:ext cx="249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644255-B0CF-44A0-81B4-83220D6DFA6C}"/>
              </a:ext>
            </a:extLst>
          </p:cNvPr>
          <p:cNvSpPr txBox="1"/>
          <p:nvPr/>
        </p:nvSpPr>
        <p:spPr>
          <a:xfrm>
            <a:off x="1279863" y="3420247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D81CD4-CE5D-4210-9EA7-C5600A992FF6}"/>
              </a:ext>
            </a:extLst>
          </p:cNvPr>
          <p:cNvGrpSpPr/>
          <p:nvPr/>
        </p:nvGrpSpPr>
        <p:grpSpPr>
          <a:xfrm>
            <a:off x="1031042" y="3901350"/>
            <a:ext cx="3051283" cy="802477"/>
            <a:chOff x="109797" y="743260"/>
            <a:chExt cx="3051283" cy="8024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684F63-9FC3-4A9A-9D5F-1F9122A4D6F6}"/>
                </a:ext>
              </a:extLst>
            </p:cNvPr>
            <p:cNvSpPr/>
            <p:nvPr/>
          </p:nvSpPr>
          <p:spPr>
            <a:xfrm>
              <a:off x="109797" y="743260"/>
              <a:ext cx="2988527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7C936D-297D-4B9D-AE11-351C0E0FE7A0}"/>
                </a:ext>
              </a:extLst>
            </p:cNvPr>
            <p:cNvSpPr txBox="1"/>
            <p:nvPr/>
          </p:nvSpPr>
          <p:spPr>
            <a:xfrm>
              <a:off x="193351" y="815410"/>
              <a:ext cx="9911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领取说明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A0A9A40-E380-4301-B0B6-D6BD0B23010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您的抽奖券号：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2017-12-34-19378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我们将电话联系您前往油站领奖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0814CF-D08F-40EF-B681-FD59E4D41E5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一定要炫耀一下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09DC8D-E097-47F9-BC37-FCB3BCB9DC60}"/>
              </a:ext>
            </a:extLst>
          </p:cNvPr>
          <p:cNvSpPr txBox="1"/>
          <p:nvPr/>
        </p:nvSpPr>
        <p:spPr>
          <a:xfrm>
            <a:off x="1031042" y="855598"/>
            <a:ext cx="185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恭喜您，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E947F4-E599-4A30-A8A8-2933C36C4D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分享到朋友圈之后，朋友打开的页面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752E9A-7AEB-4833-BEF1-D2398F26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冠德石油月度大奖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D581AC-CD91-4492-B7E6-93B3E506B181}"/>
              </a:ext>
            </a:extLst>
          </p:cNvPr>
          <p:cNvSpPr/>
          <p:nvPr/>
        </p:nvSpPr>
        <p:spPr>
          <a:xfrm>
            <a:off x="978874" y="1536151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89BEF9-F565-483A-9853-334D3696C891}"/>
              </a:ext>
            </a:extLst>
          </p:cNvPr>
          <p:cNvSpPr/>
          <p:nvPr/>
        </p:nvSpPr>
        <p:spPr>
          <a:xfrm>
            <a:off x="1118680" y="1651581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C0CCF-49DC-4272-9FF6-52B3CC8AEDE5}"/>
              </a:ext>
            </a:extLst>
          </p:cNvPr>
          <p:cNvSpPr txBox="1"/>
          <p:nvPr/>
        </p:nvSpPr>
        <p:spPr>
          <a:xfrm>
            <a:off x="1505256" y="1714064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9DBE1A-0B5B-44F5-8F90-33DD9B474944}"/>
              </a:ext>
            </a:extLst>
          </p:cNvPr>
          <p:cNvSpPr txBox="1"/>
          <p:nvPr/>
        </p:nvSpPr>
        <p:spPr>
          <a:xfrm>
            <a:off x="1118680" y="2182901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A05844-38EC-43C5-B254-5AC916573DDD}"/>
              </a:ext>
            </a:extLst>
          </p:cNvPr>
          <p:cNvSpPr txBox="1"/>
          <p:nvPr/>
        </p:nvSpPr>
        <p:spPr>
          <a:xfrm>
            <a:off x="1118680" y="2499714"/>
            <a:ext cx="249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3CA85-B8D4-49AE-9B7E-549D4FD3CEEA}"/>
              </a:ext>
            </a:extLst>
          </p:cNvPr>
          <p:cNvSpPr txBox="1"/>
          <p:nvPr/>
        </p:nvSpPr>
        <p:spPr>
          <a:xfrm>
            <a:off x="1227696" y="3144231"/>
            <a:ext cx="249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69B43-E00B-4F77-961B-CDBB2CB58441}"/>
              </a:ext>
            </a:extLst>
          </p:cNvPr>
          <p:cNvSpPr txBox="1"/>
          <p:nvPr/>
        </p:nvSpPr>
        <p:spPr>
          <a:xfrm>
            <a:off x="1227695" y="3676514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2B2C39-8C8A-4AA7-91E6-0AFC22C5EB75}"/>
              </a:ext>
            </a:extLst>
          </p:cNvPr>
          <p:cNvGrpSpPr/>
          <p:nvPr/>
        </p:nvGrpSpPr>
        <p:grpSpPr>
          <a:xfrm>
            <a:off x="1118680" y="898572"/>
            <a:ext cx="2244508" cy="386576"/>
            <a:chOff x="1157596" y="891164"/>
            <a:chExt cx="2244508" cy="38657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2DA1C8-517C-4146-9586-CEBADB4B8713}"/>
                </a:ext>
              </a:extLst>
            </p:cNvPr>
            <p:cNvSpPr/>
            <p:nvPr/>
          </p:nvSpPr>
          <p:spPr>
            <a:xfrm>
              <a:off x="1157596" y="891164"/>
              <a:ext cx="386576" cy="38657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D0E791-8B5E-4DCC-B984-BC3B35550A17}"/>
                </a:ext>
              </a:extLst>
            </p:cNvPr>
            <p:cNvSpPr txBox="1"/>
            <p:nvPr/>
          </p:nvSpPr>
          <p:spPr>
            <a:xfrm>
              <a:off x="1544172" y="922683"/>
              <a:ext cx="1857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 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E7152FB-7A4B-43CD-AF8B-7265E967677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了解冠德石油</a:t>
            </a:r>
          </a:p>
        </p:txBody>
      </p:sp>
    </p:spTree>
    <p:extLst>
      <p:ext uri="{BB962C8B-B14F-4D97-AF65-F5344CB8AC3E}">
        <p14:creationId xmlns:p14="http://schemas.microsoft.com/office/powerpoint/2010/main" val="15925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展示下一次抽奖日期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未抽奖抽奖券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59"/>
            <a:ext cx="482239" cy="427800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228EC-4FCE-4A43-9673-091DECDC2D12}"/>
              </a:ext>
            </a:extLst>
          </p:cNvPr>
          <p:cNvGrpSpPr/>
          <p:nvPr/>
        </p:nvGrpSpPr>
        <p:grpSpPr>
          <a:xfrm>
            <a:off x="1007925" y="887565"/>
            <a:ext cx="3015352" cy="1121037"/>
            <a:chOff x="113245" y="774921"/>
            <a:chExt cx="3094661" cy="115052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53A540E-45CA-4F5A-82B1-89269E390545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1BB26F-F3AC-4ED0-8302-6581099176D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A46CFB4-6235-4F12-8CDC-97F9AFC228BB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AED41F-78CD-4A43-8584-DA84D2CE3943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760520E-2CD6-4DD6-8A74-9F39BB2093FE}"/>
                </a:ext>
              </a:extLst>
            </p:cNvPr>
            <p:cNvSpPr txBox="1"/>
            <p:nvPr/>
          </p:nvSpPr>
          <p:spPr>
            <a:xfrm>
              <a:off x="2516290" y="1674741"/>
              <a:ext cx="691616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EF0097E-A783-4B4F-893D-48C4D0277583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10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4CC901-1C79-4765-B868-754FD6B600B4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47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BC41CB2-E23E-47BD-B5E9-0BC46E6D4F3B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5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已抽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3015352" cy="1121037"/>
            <a:chOff x="113245" y="774921"/>
            <a:chExt cx="3094661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E9C8E73-8781-4C31-98C2-E5852C4430BB}"/>
                </a:ext>
              </a:extLst>
            </p:cNvPr>
            <p:cNvSpPr txBox="1"/>
            <p:nvPr/>
          </p:nvSpPr>
          <p:spPr>
            <a:xfrm>
              <a:off x="2516290" y="1674741"/>
              <a:ext cx="691616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2D25483-3ADE-476E-8A8E-B50E23386507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10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47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5FA8C2-4AF0-4FAF-A301-47C007457AA7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5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已抽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31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失效日期</a:t>
            </a:r>
            <a:endParaRPr lang="en-US" altLang="zh-CN" dirty="0"/>
          </a:p>
          <a:p>
            <a:r>
              <a:rPr lang="zh-CN" altLang="en-US" dirty="0"/>
              <a:t>下次抽奖日期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抽奖说明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3421547-CF62-4671-AD58-44084889ABE6}"/>
              </a:ext>
            </a:extLst>
          </p:cNvPr>
          <p:cNvGrpSpPr/>
          <p:nvPr/>
        </p:nvGrpSpPr>
        <p:grpSpPr>
          <a:xfrm>
            <a:off x="937387" y="856884"/>
            <a:ext cx="3131743" cy="1714033"/>
            <a:chOff x="109797" y="1729407"/>
            <a:chExt cx="3131743" cy="171403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897AA49-7621-4BA7-A728-F43035C6FD57}"/>
                </a:ext>
              </a:extLst>
            </p:cNvPr>
            <p:cNvSpPr/>
            <p:nvPr/>
          </p:nvSpPr>
          <p:spPr>
            <a:xfrm>
              <a:off x="109797" y="1729407"/>
              <a:ext cx="3131743" cy="1714033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FA00F4A-09AF-415E-9963-2E9E6DEFB07B}"/>
                </a:ext>
              </a:extLst>
            </p:cNvPr>
            <p:cNvSpPr txBox="1"/>
            <p:nvPr/>
          </p:nvSpPr>
          <p:spPr>
            <a:xfrm>
              <a:off x="193351" y="2153827"/>
              <a:ext cx="9735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68CB2F-D93A-4363-8E3F-1E47882880F8}"/>
                </a:ext>
              </a:extLst>
            </p:cNvPr>
            <p:cNvSpPr txBox="1"/>
            <p:nvPr/>
          </p:nvSpPr>
          <p:spPr>
            <a:xfrm>
              <a:off x="191804" y="2542658"/>
              <a:ext cx="296772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2017-12-24-93487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领取时间：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过期日期：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885A8AD-ADFF-4248-A4CC-CE71120EA32F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4A0452C-1BCF-490F-BA85-FF2A245ECF7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抽奖券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698CDFC9-69EE-472E-94C6-190F86F3194E}"/>
              </a:ext>
            </a:extLst>
          </p:cNvPr>
          <p:cNvSpPr txBox="1"/>
          <p:nvPr/>
        </p:nvSpPr>
        <p:spPr>
          <a:xfrm>
            <a:off x="1603982" y="1321363"/>
            <a:ext cx="296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已经抽奖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9D90349-30D2-4FBF-931B-5D114B1E1984}"/>
              </a:ext>
            </a:extLst>
          </p:cNvPr>
          <p:cNvGrpSpPr/>
          <p:nvPr/>
        </p:nvGrpSpPr>
        <p:grpSpPr>
          <a:xfrm>
            <a:off x="937386" y="2754588"/>
            <a:ext cx="3131743" cy="1159786"/>
            <a:chOff x="109797" y="743260"/>
            <a:chExt cx="3131743" cy="115978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A65024C-9834-44B2-9EAA-A9022B24A156}"/>
                </a:ext>
              </a:extLst>
            </p:cNvPr>
            <p:cNvSpPr/>
            <p:nvPr/>
          </p:nvSpPr>
          <p:spPr>
            <a:xfrm>
              <a:off x="109797" y="743260"/>
              <a:ext cx="3131743" cy="1159786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39E2858-B1E2-4CA8-B69D-77B88D4F52D7}"/>
                </a:ext>
              </a:extLst>
            </p:cNvPr>
            <p:cNvSpPr txBox="1"/>
            <p:nvPr/>
          </p:nvSpPr>
          <p:spPr>
            <a:xfrm>
              <a:off x="193351" y="815410"/>
              <a:ext cx="14439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抽奖活动说明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48EA9F3-657E-42EC-B338-424CC944ADF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4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强调过期日期</a:t>
            </a:r>
            <a:endParaRPr lang="en-US" altLang="zh-CN" dirty="0"/>
          </a:p>
          <a:p>
            <a:r>
              <a:rPr lang="zh-CN" altLang="en-US" dirty="0"/>
              <a:t>可删除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已过期抽奖券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7"/>
            <a:ext cx="482239" cy="427801"/>
            <a:chOff x="997827" y="5345661"/>
            <a:chExt cx="494923" cy="439053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228EC-4FCE-4A43-9673-091DECDC2D12}"/>
              </a:ext>
            </a:extLst>
          </p:cNvPr>
          <p:cNvGrpSpPr/>
          <p:nvPr/>
        </p:nvGrpSpPr>
        <p:grpSpPr>
          <a:xfrm>
            <a:off x="1007925" y="887565"/>
            <a:ext cx="2963128" cy="1121037"/>
            <a:chOff x="113245" y="774921"/>
            <a:chExt cx="3041063" cy="115052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53A540E-45CA-4F5A-82B1-89269E390545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1BB26F-F3AC-4ED0-8302-6581099176D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A46CFB4-6235-4F12-8CDC-97F9AFC228BB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AED41F-78CD-4A43-8584-DA84D2CE3943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4CC901-1C79-4765-B868-754FD6B600B4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2963128" cy="1121037"/>
            <a:chOff x="113245" y="774921"/>
            <a:chExt cx="3041063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D65FAE7-24DA-4C70-B94E-F4AC47FDB1CB}"/>
              </a:ext>
            </a:extLst>
          </p:cNvPr>
          <p:cNvSpPr txBox="1"/>
          <p:nvPr/>
        </p:nvSpPr>
        <p:spPr>
          <a:xfrm>
            <a:off x="1541112" y="1114734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6FB627-15B0-4159-B4BD-6FFE1E7AD755}"/>
              </a:ext>
            </a:extLst>
          </p:cNvPr>
          <p:cNvSpPr txBox="1"/>
          <p:nvPr/>
        </p:nvSpPr>
        <p:spPr>
          <a:xfrm>
            <a:off x="1541111" y="2353959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256550A-4B05-4E9C-8F5D-4E90E579B65A}"/>
              </a:ext>
            </a:extLst>
          </p:cNvPr>
          <p:cNvSpPr/>
          <p:nvPr/>
        </p:nvSpPr>
        <p:spPr>
          <a:xfrm>
            <a:off x="3333351" y="1765457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B7EBCD1-6F98-4E90-9878-05AA8E523364}"/>
              </a:ext>
            </a:extLst>
          </p:cNvPr>
          <p:cNvSpPr/>
          <p:nvPr/>
        </p:nvSpPr>
        <p:spPr>
          <a:xfrm>
            <a:off x="3336947" y="3016490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14500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385</Words>
  <Application>Microsoft Office PowerPoint</Application>
  <PresentationFormat>宽屏</PresentationFormat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月度大奖</vt:lpstr>
      <vt:lpstr>月度大奖</vt:lpstr>
      <vt:lpstr>中奖详情</vt:lpstr>
      <vt:lpstr>冠德石油月度大奖</vt:lpstr>
      <vt:lpstr>未抽奖抽奖券</vt:lpstr>
      <vt:lpstr>抽奖说明</vt:lpstr>
      <vt:lpstr>已过期抽奖券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87</cp:revision>
  <dcterms:created xsi:type="dcterms:W3CDTF">2018-02-07T03:59:24Z</dcterms:created>
  <dcterms:modified xsi:type="dcterms:W3CDTF">2018-02-07T05:03:21Z</dcterms:modified>
</cp:coreProperties>
</file>