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6" r:id="rId3"/>
    <p:sldId id="278" r:id="rId4"/>
    <p:sldId id="277" r:id="rId5"/>
    <p:sldId id="279" r:id="rId6"/>
    <p:sldId id="280" r:id="rId7"/>
    <p:sldId id="281" r:id="rId8"/>
    <p:sldId id="275" r:id="rId9"/>
    <p:sldId id="282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暂不考虑发现板块，有机会再扩展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挪车码的业务原则：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、线上体验码与实体码没有必然联系，业务上解耦，降低复杂度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、线上体验码可以删除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、实体码发送空码，用户收到重新绑定。绑定后，生效。可以解绑。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、无论是体验码还是实体码，删除（解绑）后，都将不具备业务能力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、体验码删除后，已打印出来的码</a:t>
            </a:r>
            <a:r>
              <a:rPr lang="zh-CN" altLang="en-US" sz="1200" dirty="0">
                <a:solidFill>
                  <a:srgbClr val="C00000"/>
                </a:solidFill>
              </a:rPr>
              <a:t>彻底作废</a:t>
            </a:r>
            <a:r>
              <a:rPr lang="zh-CN" altLang="en-US" sz="1200" dirty="0"/>
              <a:t>。想再次使用，需要重新生成并打印。用户扫删除后的体验码，给出提示，该码已经作废，返回首页。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、实体码解绑后，</a:t>
            </a:r>
            <a:r>
              <a:rPr lang="zh-CN" altLang="en-US" sz="1200" dirty="0">
                <a:solidFill>
                  <a:srgbClr val="C00000"/>
                </a:solidFill>
              </a:rPr>
              <a:t>任何用户</a:t>
            </a:r>
            <a:r>
              <a:rPr lang="zh-CN" altLang="en-US" sz="1200" dirty="0"/>
              <a:t>，均可以扫码，绑定自己的车牌与手机，重新使用。用户扫删除后的实体码，出现绑定车牌的界面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7</a:t>
            </a:r>
            <a:r>
              <a:rPr lang="zh-CN" altLang="en-US" sz="1200" dirty="0"/>
              <a:t>、无论是体验码还是实体码，自己扫，出现码对应的绑定信息页面。别人扫，出现挪车页面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8</a:t>
            </a:r>
            <a:r>
              <a:rPr lang="zh-CN" altLang="en-US" sz="1200" dirty="0"/>
              <a:t>、同样的车牌、同样的手机号码，可以有多个体验码，绑定多个实体码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37C729-78D3-445A-9687-307B2CBD88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B793F2-608E-47CE-97EB-FFF30CA0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&lt; </a:t>
            </a:r>
            <a:r>
              <a:rPr lang="zh-CN" altLang="en-US" dirty="0">
                <a:hlinkClick r:id="rId2" action="ppaction://hlinksldjump"/>
              </a:rPr>
              <a:t>订单状态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F996AF-3B79-46DE-BCB9-9FB08F268281}"/>
              </a:ext>
            </a:extLst>
          </p:cNvPr>
          <p:cNvSpPr txBox="1"/>
          <p:nvPr/>
        </p:nvSpPr>
        <p:spPr>
          <a:xfrm>
            <a:off x="1132092" y="909922"/>
            <a:ext cx="68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778C9D-93BB-4CD6-90D8-1503DCA5CE00}"/>
              </a:ext>
            </a:extLst>
          </p:cNvPr>
          <p:cNvSpPr txBox="1"/>
          <p:nvPr/>
        </p:nvSpPr>
        <p:spPr>
          <a:xfrm>
            <a:off x="3107220" y="929044"/>
            <a:ext cx="68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3D5AA1-7D88-4361-9425-0472002B1141}"/>
              </a:ext>
            </a:extLst>
          </p:cNvPr>
          <p:cNvSpPr/>
          <p:nvPr/>
        </p:nvSpPr>
        <p:spPr>
          <a:xfrm>
            <a:off x="3391182" y="1142194"/>
            <a:ext cx="121191" cy="12119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F4F5762-823D-4A08-9936-0FE9C27D8F8C}"/>
              </a:ext>
            </a:extLst>
          </p:cNvPr>
          <p:cNvSpPr/>
          <p:nvPr/>
        </p:nvSpPr>
        <p:spPr>
          <a:xfrm>
            <a:off x="1416054" y="1142194"/>
            <a:ext cx="121191" cy="121191"/>
          </a:xfrm>
          <a:prstGeom prst="ellipse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7958EF2-7DBF-4610-AF1B-1E92BDC98F29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537245" y="1202790"/>
            <a:ext cx="1853937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A24F9BB-6672-4CE6-A551-5644F6E1E8DF}"/>
              </a:ext>
            </a:extLst>
          </p:cNvPr>
          <p:cNvCxnSpPr>
            <a:cxnSpLocks/>
          </p:cNvCxnSpPr>
          <p:nvPr/>
        </p:nvCxnSpPr>
        <p:spPr>
          <a:xfrm>
            <a:off x="888719" y="1421451"/>
            <a:ext cx="3285716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E252D7B-3DC8-4290-840F-D1EB0ED76BB7}"/>
              </a:ext>
            </a:extLst>
          </p:cNvPr>
          <p:cNvGrpSpPr/>
          <p:nvPr/>
        </p:nvGrpSpPr>
        <p:grpSpPr>
          <a:xfrm>
            <a:off x="965705" y="1506403"/>
            <a:ext cx="3131743" cy="802477"/>
            <a:chOff x="109797" y="743260"/>
            <a:chExt cx="3131743" cy="80247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1CBA87-69CD-48D2-9C50-384040E99E49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A332BCB-6618-4DCE-9E99-04AC6F635BE9}"/>
                </a:ext>
              </a:extLst>
            </p:cNvPr>
            <p:cNvSpPr txBox="1"/>
            <p:nvPr/>
          </p:nvSpPr>
          <p:spPr>
            <a:xfrm>
              <a:off x="193351" y="815410"/>
              <a:ext cx="11042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商品状态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3BBEB59-3535-442E-A540-7E3F75813327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正在配货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EEE142D-8FC2-4411-B819-5EEA1EBF4150}"/>
              </a:ext>
            </a:extLst>
          </p:cNvPr>
          <p:cNvGrpSpPr/>
          <p:nvPr/>
        </p:nvGrpSpPr>
        <p:grpSpPr>
          <a:xfrm>
            <a:off x="965705" y="2370327"/>
            <a:ext cx="3131743" cy="802477"/>
            <a:chOff x="109797" y="743260"/>
            <a:chExt cx="3131743" cy="80247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DCA3067-2D9A-4518-B059-9BFEEA2AC637}"/>
                </a:ext>
              </a:extLst>
            </p:cNvPr>
            <p:cNvSpPr/>
            <p:nvPr/>
          </p:nvSpPr>
          <p:spPr>
            <a:xfrm>
              <a:off x="109797" y="743260"/>
              <a:ext cx="3131743" cy="8024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1607510-307D-401D-AEE7-1609056E12EA}"/>
                </a:ext>
              </a:extLst>
            </p:cNvPr>
            <p:cNvSpPr txBox="1"/>
            <p:nvPr/>
          </p:nvSpPr>
          <p:spPr>
            <a:xfrm>
              <a:off x="193351" y="815410"/>
              <a:ext cx="11042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配送信息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633BFCE-8C25-4EB2-8BCD-A34FC7160B1D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暂无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805134E-1D36-4B82-A956-74DBC1302321}"/>
              </a:ext>
            </a:extLst>
          </p:cNvPr>
          <p:cNvGrpSpPr/>
          <p:nvPr/>
        </p:nvGrpSpPr>
        <p:grpSpPr>
          <a:xfrm>
            <a:off x="942906" y="3280599"/>
            <a:ext cx="3131743" cy="1185377"/>
            <a:chOff x="942906" y="3280599"/>
            <a:chExt cx="3131743" cy="118537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EAACD11-FBB5-462B-A4DB-2BD0229519A6}"/>
                </a:ext>
              </a:extLst>
            </p:cNvPr>
            <p:cNvSpPr/>
            <p:nvPr/>
          </p:nvSpPr>
          <p:spPr>
            <a:xfrm>
              <a:off x="942906" y="3280599"/>
              <a:ext cx="3131743" cy="11853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06C81F6-D4CE-43A5-9786-086FEC82135F}"/>
                </a:ext>
              </a:extLst>
            </p:cNvPr>
            <p:cNvSpPr txBox="1"/>
            <p:nvPr/>
          </p:nvSpPr>
          <p:spPr>
            <a:xfrm>
              <a:off x="1015160" y="3631344"/>
              <a:ext cx="2990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收货地址：深圳宝安区御景台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30CAF02-E7DF-46A7-9FC4-2F03A52C6799}"/>
                </a:ext>
              </a:extLst>
            </p:cNvPr>
            <p:cNvSpPr txBox="1"/>
            <p:nvPr/>
          </p:nvSpPr>
          <p:spPr>
            <a:xfrm>
              <a:off x="1015160" y="3906539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收货人：倪晓兵 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13632716792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2682355-45DD-4559-B0EA-506D7EE0608F}"/>
                </a:ext>
              </a:extLst>
            </p:cNvPr>
            <p:cNvSpPr txBox="1"/>
            <p:nvPr/>
          </p:nvSpPr>
          <p:spPr>
            <a:xfrm>
              <a:off x="1015160" y="4181735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实付款：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9.9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B99ABE5-7B14-47F6-B0DB-7524AE34CB44}"/>
                </a:ext>
              </a:extLst>
            </p:cNvPr>
            <p:cNvSpPr txBox="1"/>
            <p:nvPr/>
          </p:nvSpPr>
          <p:spPr>
            <a:xfrm>
              <a:off x="1015160" y="3356149"/>
              <a:ext cx="2967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订单编号：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11111111111111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6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00D65-D602-42C4-9F8F-BDBEE060A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100" dirty="0"/>
              <a:t>油站领取，免费</a:t>
            </a:r>
            <a:endParaRPr lang="en-US" altLang="zh-CN" sz="1100" dirty="0"/>
          </a:p>
          <a:p>
            <a:r>
              <a:rPr lang="zh-CN" altLang="en-US" sz="1100" dirty="0"/>
              <a:t>自寄地址，收费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油站列表：</a:t>
            </a:r>
            <a:endParaRPr lang="en-US" altLang="zh-CN" sz="1100" dirty="0"/>
          </a:p>
          <a:p>
            <a:r>
              <a:rPr lang="en-US" altLang="zh-CN" sz="1100" dirty="0"/>
              <a:t>1</a:t>
            </a:r>
            <a:r>
              <a:rPr lang="zh-CN" altLang="en-US" sz="1100" dirty="0"/>
              <a:t>、根据用户地理位置，将同城的油站，按地理位置近到远排序，仅展示同城</a:t>
            </a:r>
            <a:endParaRPr lang="en-US" altLang="zh-CN" sz="1100" dirty="0"/>
          </a:p>
          <a:p>
            <a:r>
              <a:rPr lang="en-US" altLang="zh-CN" sz="1100" dirty="0"/>
              <a:t>2</a:t>
            </a:r>
            <a:r>
              <a:rPr lang="zh-CN" altLang="en-US" sz="1100" dirty="0"/>
              <a:t>、查看所有油站，展示完整的油站列表</a:t>
            </a:r>
            <a:endParaRPr lang="en-US" altLang="zh-CN" sz="1100" dirty="0"/>
          </a:p>
          <a:p>
            <a:r>
              <a:rPr lang="en-US" altLang="zh-CN" sz="1100" dirty="0"/>
              <a:t>3</a:t>
            </a:r>
            <a:r>
              <a:rPr lang="zh-CN" altLang="en-US" sz="1100" dirty="0"/>
              <a:t>、可在地图上查看油站</a:t>
            </a:r>
            <a:endParaRPr lang="en-US" altLang="zh-CN" sz="1100" dirty="0"/>
          </a:p>
          <a:p>
            <a:endParaRPr lang="en-US" altLang="zh-CN" sz="11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E4CCC-9C27-486F-9402-B57E3D6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领取挪车码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DFA4E0-F46D-4A27-B55E-9B2FA8922DE4}"/>
              </a:ext>
            </a:extLst>
          </p:cNvPr>
          <p:cNvSpPr/>
          <p:nvPr/>
        </p:nvSpPr>
        <p:spPr>
          <a:xfrm>
            <a:off x="920850" y="742122"/>
            <a:ext cx="3147567" cy="1106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图片展示实物卡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B436BD-161D-408B-98C5-E7C104FCE28B}"/>
              </a:ext>
            </a:extLst>
          </p:cNvPr>
          <p:cNvSpPr txBox="1"/>
          <p:nvPr/>
        </p:nvSpPr>
        <p:spPr>
          <a:xfrm>
            <a:off x="868421" y="1827093"/>
            <a:ext cx="296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物料包含：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卡一张（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300mm x 120mm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静电贴一张（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150mm x 150mm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2A5127-6D03-4AB5-851C-8E60A674A80F}"/>
              </a:ext>
            </a:extLst>
          </p:cNvPr>
          <p:cNvSpPr/>
          <p:nvPr/>
        </p:nvSpPr>
        <p:spPr>
          <a:xfrm>
            <a:off x="942906" y="6016487"/>
            <a:ext cx="3194125" cy="382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D7BC33-36EA-437A-A117-AEF5E609195B}"/>
              </a:ext>
            </a:extLst>
          </p:cNvPr>
          <p:cNvSpPr txBox="1"/>
          <p:nvPr/>
        </p:nvSpPr>
        <p:spPr>
          <a:xfrm>
            <a:off x="1048006" y="6102626"/>
            <a:ext cx="1591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请确认离您最近的油站</a:t>
            </a:r>
          </a:p>
        </p:txBody>
      </p:sp>
      <p:sp>
        <p:nvSpPr>
          <p:cNvPr id="60" name="矩形: 圆角 59">
            <a:hlinkClick r:id="" action="ppaction://noaction"/>
            <a:extLst>
              <a:ext uri="{FF2B5EF4-FFF2-40B4-BE49-F238E27FC236}">
                <a16:creationId xmlns:a16="http://schemas.microsoft.com/office/drawing/2014/main" id="{A33AF8AB-C296-4F71-9CE8-9B01D521A368}"/>
              </a:ext>
            </a:extLst>
          </p:cNvPr>
          <p:cNvSpPr/>
          <p:nvPr/>
        </p:nvSpPr>
        <p:spPr>
          <a:xfrm>
            <a:off x="3116439" y="6021038"/>
            <a:ext cx="1020592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41295D-6D0A-4E9B-8E32-F5E4656309F7}"/>
              </a:ext>
            </a:extLst>
          </p:cNvPr>
          <p:cNvGrpSpPr/>
          <p:nvPr/>
        </p:nvGrpSpPr>
        <p:grpSpPr>
          <a:xfrm>
            <a:off x="1257627" y="2374897"/>
            <a:ext cx="2474012" cy="261610"/>
            <a:chOff x="1265120" y="2570094"/>
            <a:chExt cx="2474012" cy="26161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54227A9-CFCE-4963-B524-CFD318E57DBC}"/>
                </a:ext>
              </a:extLst>
            </p:cNvPr>
            <p:cNvGrpSpPr/>
            <p:nvPr/>
          </p:nvGrpSpPr>
          <p:grpSpPr>
            <a:xfrm>
              <a:off x="1265120" y="2573941"/>
              <a:ext cx="1157475" cy="253916"/>
              <a:chOff x="293745" y="995506"/>
              <a:chExt cx="1133886" cy="253916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2A01351-C5FF-4A3D-8E2F-CEFF43C09646}"/>
                  </a:ext>
                </a:extLst>
              </p:cNvPr>
              <p:cNvGrpSpPr/>
              <p:nvPr/>
            </p:nvGrpSpPr>
            <p:grpSpPr>
              <a:xfrm>
                <a:off x="293745" y="1028456"/>
                <a:ext cx="195708" cy="195708"/>
                <a:chOff x="293745" y="1028456"/>
                <a:chExt cx="195708" cy="195708"/>
              </a:xfrm>
            </p:grpSpPr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B73EA5B8-653B-4D29-ACDE-DB740747D86A}"/>
                    </a:ext>
                  </a:extLst>
                </p:cNvPr>
                <p:cNvSpPr/>
                <p:nvPr/>
              </p:nvSpPr>
              <p:spPr>
                <a:xfrm>
                  <a:off x="293745" y="1028456"/>
                  <a:ext cx="195708" cy="195708"/>
                </a:xfrm>
                <a:prstGeom prst="ellipse">
                  <a:avLst/>
                </a:prstGeom>
                <a:solidFill>
                  <a:srgbClr val="09BB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EF76F31E-6079-4D79-9625-739C0E468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biLevel thresh="25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0028" b="76089" l="47246" r="52197"/>
                          </a14:imgEffect>
                        </a14:imgLayer>
                      </a14:imgProps>
                    </a:ext>
                  </a:extLst>
                </a:blip>
                <a:srcRect l="46627" t="24271" r="47184" b="18153"/>
                <a:stretch/>
              </p:blipFill>
              <p:spPr>
                <a:xfrm>
                  <a:off x="325552" y="1061785"/>
                  <a:ext cx="120433" cy="124896"/>
                </a:xfrm>
                <a:prstGeom prst="rect">
                  <a:avLst/>
                </a:prstGeom>
              </p:spPr>
            </p:pic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416801E-60CB-4E36-8171-98B5D420FA60}"/>
                  </a:ext>
                </a:extLst>
              </p:cNvPr>
              <p:cNvSpPr txBox="1"/>
              <p:nvPr/>
            </p:nvSpPr>
            <p:spPr>
              <a:xfrm>
                <a:off x="594732" y="995506"/>
                <a:ext cx="83289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油站领取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8C934E8-E31D-40CA-8DE1-483D80F7221D}"/>
                </a:ext>
              </a:extLst>
            </p:cNvPr>
            <p:cNvGrpSpPr/>
            <p:nvPr/>
          </p:nvGrpSpPr>
          <p:grpSpPr>
            <a:xfrm>
              <a:off x="2530575" y="2570094"/>
              <a:ext cx="1208557" cy="261610"/>
              <a:chOff x="293745" y="1515976"/>
              <a:chExt cx="1208557" cy="261610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0BEEB01-6337-40CE-A72D-BA052D86997F}"/>
                  </a:ext>
                </a:extLst>
              </p:cNvPr>
              <p:cNvSpPr/>
              <p:nvPr/>
            </p:nvSpPr>
            <p:spPr>
              <a:xfrm>
                <a:off x="293745" y="1549567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459D79E-94B0-4DE1-AB5D-F9CB0DF5EE69}"/>
                  </a:ext>
                </a:extLst>
              </p:cNvPr>
              <p:cNvSpPr txBox="1"/>
              <p:nvPr/>
            </p:nvSpPr>
            <p:spPr>
              <a:xfrm>
                <a:off x="650489" y="1515976"/>
                <a:ext cx="851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自寄地址</a:t>
                </a: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7BE35E7-C431-4905-893F-F7FAE3BEF3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7" b="36232"/>
          <a:stretch/>
        </p:blipFill>
        <p:spPr>
          <a:xfrm>
            <a:off x="920850" y="2640731"/>
            <a:ext cx="3171178" cy="3190225"/>
          </a:xfrm>
          <a:prstGeom prst="rect">
            <a:avLst/>
          </a:prstGeom>
        </p:spPr>
      </p:pic>
      <p:sp>
        <p:nvSpPr>
          <p:cNvPr id="8" name="椭圆 7">
            <a:hlinkClick r:id="rId5" action="ppaction://hlinksldjump"/>
            <a:extLst>
              <a:ext uri="{FF2B5EF4-FFF2-40B4-BE49-F238E27FC236}">
                <a16:creationId xmlns:a16="http://schemas.microsoft.com/office/drawing/2014/main" id="{33B05E48-D2B8-45A8-BEBE-1541C4C219A6}"/>
              </a:ext>
            </a:extLst>
          </p:cNvPr>
          <p:cNvSpPr/>
          <p:nvPr/>
        </p:nvSpPr>
        <p:spPr>
          <a:xfrm>
            <a:off x="2944161" y="4552503"/>
            <a:ext cx="281107" cy="28110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文本框 112">
            <a:hlinkClick r:id="rId6" action="ppaction://hlinksldjump"/>
            <a:extLst>
              <a:ext uri="{FF2B5EF4-FFF2-40B4-BE49-F238E27FC236}">
                <a16:creationId xmlns:a16="http://schemas.microsoft.com/office/drawing/2014/main" id="{39650B81-65D8-402C-9EB2-5FD303264A04}"/>
              </a:ext>
            </a:extLst>
          </p:cNvPr>
          <p:cNvSpPr txBox="1"/>
          <p:nvPr/>
        </p:nvSpPr>
        <p:spPr>
          <a:xfrm>
            <a:off x="3008713" y="5786712"/>
            <a:ext cx="108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在列表中选择</a:t>
            </a:r>
          </a:p>
        </p:txBody>
      </p:sp>
    </p:spTree>
    <p:extLst>
      <p:ext uri="{BB962C8B-B14F-4D97-AF65-F5344CB8AC3E}">
        <p14:creationId xmlns:p14="http://schemas.microsoft.com/office/powerpoint/2010/main" val="10814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00D65-D602-42C4-9F8F-BDBEE060A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100" dirty="0"/>
              <a:t>油站领取，免费</a:t>
            </a:r>
            <a:endParaRPr lang="en-US" altLang="zh-CN" sz="1100" dirty="0"/>
          </a:p>
          <a:p>
            <a:r>
              <a:rPr lang="zh-CN" altLang="en-US" sz="1100" dirty="0"/>
              <a:t>自寄地址，收费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油站列表：</a:t>
            </a:r>
            <a:endParaRPr lang="en-US" altLang="zh-CN" sz="1100" dirty="0"/>
          </a:p>
          <a:p>
            <a:r>
              <a:rPr lang="en-US" altLang="zh-CN" sz="1100" dirty="0"/>
              <a:t>1</a:t>
            </a:r>
            <a:r>
              <a:rPr lang="zh-CN" altLang="en-US" sz="1100" dirty="0"/>
              <a:t>、根据用户地理位置，将同城的油站，按地理位置近到远排序，仅展示同城</a:t>
            </a:r>
            <a:endParaRPr lang="en-US" altLang="zh-CN" sz="1100" dirty="0"/>
          </a:p>
          <a:p>
            <a:r>
              <a:rPr lang="en-US" altLang="zh-CN" sz="1100" dirty="0"/>
              <a:t>2</a:t>
            </a:r>
            <a:r>
              <a:rPr lang="zh-CN" altLang="en-US" sz="1100" dirty="0"/>
              <a:t>、查看所有油站，展示完整的油站列表</a:t>
            </a:r>
            <a:endParaRPr lang="en-US" altLang="zh-CN" sz="1100" dirty="0"/>
          </a:p>
          <a:p>
            <a:r>
              <a:rPr lang="en-US" altLang="zh-CN" sz="1100" dirty="0"/>
              <a:t>3</a:t>
            </a:r>
            <a:r>
              <a:rPr lang="zh-CN" altLang="en-US" sz="1100" dirty="0"/>
              <a:t>、可在地图上查看油站</a:t>
            </a:r>
            <a:endParaRPr lang="en-US" altLang="zh-CN" sz="1100" dirty="0"/>
          </a:p>
          <a:p>
            <a:endParaRPr lang="en-US" altLang="zh-CN" sz="11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E4CCC-9C27-486F-9402-B57E3D6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领取挪车码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DFA4E0-F46D-4A27-B55E-9B2FA8922DE4}"/>
              </a:ext>
            </a:extLst>
          </p:cNvPr>
          <p:cNvSpPr/>
          <p:nvPr/>
        </p:nvSpPr>
        <p:spPr>
          <a:xfrm>
            <a:off x="920850" y="742122"/>
            <a:ext cx="3147567" cy="1106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图片展示实物卡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B436BD-161D-408B-98C5-E7C104FCE28B}"/>
              </a:ext>
            </a:extLst>
          </p:cNvPr>
          <p:cNvSpPr txBox="1"/>
          <p:nvPr/>
        </p:nvSpPr>
        <p:spPr>
          <a:xfrm>
            <a:off x="868421" y="1827093"/>
            <a:ext cx="296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物料包含：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卡一张（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300mm x 120mm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静电贴一张（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150mm x 150mm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2A5127-6D03-4AB5-851C-8E60A674A80F}"/>
              </a:ext>
            </a:extLst>
          </p:cNvPr>
          <p:cNvSpPr/>
          <p:nvPr/>
        </p:nvSpPr>
        <p:spPr>
          <a:xfrm>
            <a:off x="942906" y="6016487"/>
            <a:ext cx="3194125" cy="382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D7BC33-36EA-437A-A117-AEF5E609195B}"/>
              </a:ext>
            </a:extLst>
          </p:cNvPr>
          <p:cNvSpPr txBox="1"/>
          <p:nvPr/>
        </p:nvSpPr>
        <p:spPr>
          <a:xfrm>
            <a:off x="1048006" y="6102626"/>
            <a:ext cx="1591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你选择了北环方兴达油站</a:t>
            </a:r>
          </a:p>
        </p:txBody>
      </p:sp>
      <p:sp>
        <p:nvSpPr>
          <p:cNvPr id="60" name="矩形: 圆角 59">
            <a:hlinkClick r:id="rId2" action="ppaction://hlinksldjump"/>
            <a:extLst>
              <a:ext uri="{FF2B5EF4-FFF2-40B4-BE49-F238E27FC236}">
                <a16:creationId xmlns:a16="http://schemas.microsoft.com/office/drawing/2014/main" id="{A33AF8AB-C296-4F71-9CE8-9B01D521A368}"/>
              </a:ext>
            </a:extLst>
          </p:cNvPr>
          <p:cNvSpPr/>
          <p:nvPr/>
        </p:nvSpPr>
        <p:spPr>
          <a:xfrm>
            <a:off x="3116439" y="6021038"/>
            <a:ext cx="1020592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41295D-6D0A-4E9B-8E32-F5E4656309F7}"/>
              </a:ext>
            </a:extLst>
          </p:cNvPr>
          <p:cNvGrpSpPr/>
          <p:nvPr/>
        </p:nvGrpSpPr>
        <p:grpSpPr>
          <a:xfrm>
            <a:off x="1257627" y="2374897"/>
            <a:ext cx="2474012" cy="261610"/>
            <a:chOff x="1265120" y="2570094"/>
            <a:chExt cx="2474012" cy="26161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54227A9-CFCE-4963-B524-CFD318E57DBC}"/>
                </a:ext>
              </a:extLst>
            </p:cNvPr>
            <p:cNvGrpSpPr/>
            <p:nvPr/>
          </p:nvGrpSpPr>
          <p:grpSpPr>
            <a:xfrm>
              <a:off x="1265120" y="2573941"/>
              <a:ext cx="1157475" cy="253916"/>
              <a:chOff x="293745" y="995506"/>
              <a:chExt cx="1133886" cy="253916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2A01351-C5FF-4A3D-8E2F-CEFF43C09646}"/>
                  </a:ext>
                </a:extLst>
              </p:cNvPr>
              <p:cNvGrpSpPr/>
              <p:nvPr/>
            </p:nvGrpSpPr>
            <p:grpSpPr>
              <a:xfrm>
                <a:off x="293745" y="1028456"/>
                <a:ext cx="195708" cy="195708"/>
                <a:chOff x="293745" y="1028456"/>
                <a:chExt cx="195708" cy="195708"/>
              </a:xfrm>
            </p:grpSpPr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B73EA5B8-653B-4D29-ACDE-DB740747D86A}"/>
                    </a:ext>
                  </a:extLst>
                </p:cNvPr>
                <p:cNvSpPr/>
                <p:nvPr/>
              </p:nvSpPr>
              <p:spPr>
                <a:xfrm>
                  <a:off x="293745" y="1028456"/>
                  <a:ext cx="195708" cy="195708"/>
                </a:xfrm>
                <a:prstGeom prst="ellipse">
                  <a:avLst/>
                </a:prstGeom>
                <a:solidFill>
                  <a:srgbClr val="09BB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EF76F31E-6079-4D79-9625-739C0E468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biLevel thresh="25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30028" b="76089" l="47246" r="52197"/>
                          </a14:imgEffect>
                        </a14:imgLayer>
                      </a14:imgProps>
                    </a:ext>
                  </a:extLst>
                </a:blip>
                <a:srcRect l="46627" t="24271" r="47184" b="18153"/>
                <a:stretch/>
              </p:blipFill>
              <p:spPr>
                <a:xfrm>
                  <a:off x="325552" y="1061785"/>
                  <a:ext cx="120433" cy="124896"/>
                </a:xfrm>
                <a:prstGeom prst="rect">
                  <a:avLst/>
                </a:prstGeom>
              </p:spPr>
            </p:pic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416801E-60CB-4E36-8171-98B5D420FA60}"/>
                  </a:ext>
                </a:extLst>
              </p:cNvPr>
              <p:cNvSpPr txBox="1"/>
              <p:nvPr/>
            </p:nvSpPr>
            <p:spPr>
              <a:xfrm>
                <a:off x="594732" y="995506"/>
                <a:ext cx="83289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油站领取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8C934E8-E31D-40CA-8DE1-483D80F7221D}"/>
                </a:ext>
              </a:extLst>
            </p:cNvPr>
            <p:cNvGrpSpPr/>
            <p:nvPr/>
          </p:nvGrpSpPr>
          <p:grpSpPr>
            <a:xfrm>
              <a:off x="2530575" y="2570094"/>
              <a:ext cx="1208557" cy="261610"/>
              <a:chOff x="293745" y="1515976"/>
              <a:chExt cx="1208557" cy="261610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0BEEB01-6337-40CE-A72D-BA052D86997F}"/>
                  </a:ext>
                </a:extLst>
              </p:cNvPr>
              <p:cNvSpPr/>
              <p:nvPr/>
            </p:nvSpPr>
            <p:spPr>
              <a:xfrm>
                <a:off x="293745" y="1549567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459D79E-94B0-4DE1-AB5D-F9CB0DF5EE69}"/>
                  </a:ext>
                </a:extLst>
              </p:cNvPr>
              <p:cNvSpPr txBox="1"/>
              <p:nvPr/>
            </p:nvSpPr>
            <p:spPr>
              <a:xfrm>
                <a:off x="650489" y="1515976"/>
                <a:ext cx="851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自寄地址</a:t>
                </a: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7BE35E7-C431-4905-893F-F7FAE3BEF3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4" b="36231"/>
          <a:stretch/>
        </p:blipFill>
        <p:spPr>
          <a:xfrm>
            <a:off x="920850" y="2632660"/>
            <a:ext cx="3171178" cy="3198296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3B05E48-D2B8-45A8-BEBE-1541C4C219A6}"/>
              </a:ext>
            </a:extLst>
          </p:cNvPr>
          <p:cNvSpPr/>
          <p:nvPr/>
        </p:nvSpPr>
        <p:spPr>
          <a:xfrm>
            <a:off x="2944161" y="4552503"/>
            <a:ext cx="281107" cy="28110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hlinkClick r:id="rId6" action="ppaction://hlinksldjump"/>
            <a:extLst>
              <a:ext uri="{FF2B5EF4-FFF2-40B4-BE49-F238E27FC236}">
                <a16:creationId xmlns:a16="http://schemas.microsoft.com/office/drawing/2014/main" id="{9BB5944B-8761-4A59-9610-8C2A479DD035}"/>
              </a:ext>
            </a:extLst>
          </p:cNvPr>
          <p:cNvSpPr txBox="1"/>
          <p:nvPr/>
        </p:nvSpPr>
        <p:spPr>
          <a:xfrm>
            <a:off x="3324700" y="3807511"/>
            <a:ext cx="724619" cy="24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2490BD-98F0-4517-9839-E2DFE0959F3E}"/>
              </a:ext>
            </a:extLst>
          </p:cNvPr>
          <p:cNvSpPr txBox="1"/>
          <p:nvPr/>
        </p:nvSpPr>
        <p:spPr>
          <a:xfrm>
            <a:off x="998717" y="3803192"/>
            <a:ext cx="724619" cy="23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A3619D5-9D77-46A5-B426-880A810F5A59}"/>
              </a:ext>
            </a:extLst>
          </p:cNvPr>
          <p:cNvSpPr/>
          <p:nvPr/>
        </p:nvSpPr>
        <p:spPr>
          <a:xfrm>
            <a:off x="2932010" y="4548642"/>
            <a:ext cx="281107" cy="28110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hlinkClick r:id="rId7" action="ppaction://hlinksldjump"/>
            <a:extLst>
              <a:ext uri="{FF2B5EF4-FFF2-40B4-BE49-F238E27FC236}">
                <a16:creationId xmlns:a16="http://schemas.microsoft.com/office/drawing/2014/main" id="{98E6562B-3658-4622-BD55-7C13A23442A7}"/>
              </a:ext>
            </a:extLst>
          </p:cNvPr>
          <p:cNvSpPr txBox="1"/>
          <p:nvPr/>
        </p:nvSpPr>
        <p:spPr>
          <a:xfrm>
            <a:off x="3008713" y="5786712"/>
            <a:ext cx="108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在列表中选择</a:t>
            </a:r>
          </a:p>
        </p:txBody>
      </p:sp>
    </p:spTree>
    <p:extLst>
      <p:ext uri="{BB962C8B-B14F-4D97-AF65-F5344CB8AC3E}">
        <p14:creationId xmlns:p14="http://schemas.microsoft.com/office/powerpoint/2010/main" val="39396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00D65-D602-42C4-9F8F-BDBEE060A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100" dirty="0"/>
              <a:t>油站领取，免费</a:t>
            </a:r>
            <a:endParaRPr lang="en-US" altLang="zh-CN" sz="1100" dirty="0"/>
          </a:p>
          <a:p>
            <a:r>
              <a:rPr lang="zh-CN" altLang="en-US" sz="1100" dirty="0"/>
              <a:t>自寄地址，收费</a:t>
            </a:r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油站列表：</a:t>
            </a:r>
            <a:endParaRPr lang="en-US" altLang="zh-CN" sz="1100" dirty="0"/>
          </a:p>
          <a:p>
            <a:r>
              <a:rPr lang="en-US" altLang="zh-CN" sz="1100" dirty="0"/>
              <a:t>1</a:t>
            </a:r>
            <a:r>
              <a:rPr lang="zh-CN" altLang="en-US" sz="1100" dirty="0"/>
              <a:t>、根据用户地理位置，将同城的油站，按地理位置近到远排序，仅展示同城</a:t>
            </a:r>
            <a:endParaRPr lang="en-US" altLang="zh-CN" sz="1100" dirty="0"/>
          </a:p>
          <a:p>
            <a:r>
              <a:rPr lang="en-US" altLang="zh-CN" sz="1100" dirty="0"/>
              <a:t>2</a:t>
            </a:r>
            <a:r>
              <a:rPr lang="zh-CN" altLang="en-US" sz="1100" dirty="0"/>
              <a:t>、查看所有油站，展示完整的油站列表</a:t>
            </a:r>
            <a:endParaRPr lang="en-US" altLang="zh-CN" sz="1100" dirty="0"/>
          </a:p>
          <a:p>
            <a:r>
              <a:rPr lang="en-US" altLang="zh-CN" sz="1100" dirty="0"/>
              <a:t>3</a:t>
            </a:r>
            <a:r>
              <a:rPr lang="zh-CN" altLang="en-US" sz="1100" dirty="0"/>
              <a:t>、可在地图上查看油站</a:t>
            </a:r>
            <a:endParaRPr lang="en-US" altLang="zh-CN" sz="1100" dirty="0"/>
          </a:p>
          <a:p>
            <a:endParaRPr lang="en-US" altLang="zh-CN" sz="11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E4CCC-9C27-486F-9402-B57E3D6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领取挪车码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DFA4E0-F46D-4A27-B55E-9B2FA8922DE4}"/>
              </a:ext>
            </a:extLst>
          </p:cNvPr>
          <p:cNvSpPr/>
          <p:nvPr/>
        </p:nvSpPr>
        <p:spPr>
          <a:xfrm>
            <a:off x="920850" y="742122"/>
            <a:ext cx="3147567" cy="1106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图片展示实物卡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B436BD-161D-408B-98C5-E7C104FCE28B}"/>
              </a:ext>
            </a:extLst>
          </p:cNvPr>
          <p:cNvSpPr txBox="1"/>
          <p:nvPr/>
        </p:nvSpPr>
        <p:spPr>
          <a:xfrm>
            <a:off x="868421" y="1827093"/>
            <a:ext cx="296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物料包含：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卡一张（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300mm x 120mm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静电贴一张（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150mm x 150mm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2A5127-6D03-4AB5-851C-8E60A674A80F}"/>
              </a:ext>
            </a:extLst>
          </p:cNvPr>
          <p:cNvSpPr/>
          <p:nvPr/>
        </p:nvSpPr>
        <p:spPr>
          <a:xfrm>
            <a:off x="942906" y="6016487"/>
            <a:ext cx="3194125" cy="382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D7BC33-36EA-437A-A117-AEF5E609195B}"/>
              </a:ext>
            </a:extLst>
          </p:cNvPr>
          <p:cNvSpPr txBox="1"/>
          <p:nvPr/>
        </p:nvSpPr>
        <p:spPr>
          <a:xfrm>
            <a:off x="1048006" y="6102626"/>
            <a:ext cx="1591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请确认离您最近的油站</a:t>
            </a:r>
          </a:p>
        </p:txBody>
      </p:sp>
      <p:sp>
        <p:nvSpPr>
          <p:cNvPr id="60" name="矩形: 圆角 59">
            <a:hlinkClick r:id="rId2" action="ppaction://hlinksldjump"/>
            <a:extLst>
              <a:ext uri="{FF2B5EF4-FFF2-40B4-BE49-F238E27FC236}">
                <a16:creationId xmlns:a16="http://schemas.microsoft.com/office/drawing/2014/main" id="{A33AF8AB-C296-4F71-9CE8-9B01D521A368}"/>
              </a:ext>
            </a:extLst>
          </p:cNvPr>
          <p:cNvSpPr/>
          <p:nvPr/>
        </p:nvSpPr>
        <p:spPr>
          <a:xfrm>
            <a:off x="3116439" y="6021038"/>
            <a:ext cx="1020592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41295D-6D0A-4E9B-8E32-F5E4656309F7}"/>
              </a:ext>
            </a:extLst>
          </p:cNvPr>
          <p:cNvGrpSpPr/>
          <p:nvPr/>
        </p:nvGrpSpPr>
        <p:grpSpPr>
          <a:xfrm>
            <a:off x="1257627" y="2374897"/>
            <a:ext cx="2474012" cy="261610"/>
            <a:chOff x="1265120" y="2570094"/>
            <a:chExt cx="2474012" cy="26161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54227A9-CFCE-4963-B524-CFD318E57DBC}"/>
                </a:ext>
              </a:extLst>
            </p:cNvPr>
            <p:cNvGrpSpPr/>
            <p:nvPr/>
          </p:nvGrpSpPr>
          <p:grpSpPr>
            <a:xfrm>
              <a:off x="1265120" y="2573941"/>
              <a:ext cx="1157475" cy="253916"/>
              <a:chOff x="293745" y="995506"/>
              <a:chExt cx="1133886" cy="253916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2A01351-C5FF-4A3D-8E2F-CEFF43C09646}"/>
                  </a:ext>
                </a:extLst>
              </p:cNvPr>
              <p:cNvGrpSpPr/>
              <p:nvPr/>
            </p:nvGrpSpPr>
            <p:grpSpPr>
              <a:xfrm>
                <a:off x="293745" y="1028456"/>
                <a:ext cx="195708" cy="195708"/>
                <a:chOff x="293745" y="1028456"/>
                <a:chExt cx="195708" cy="195708"/>
              </a:xfrm>
            </p:grpSpPr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B73EA5B8-653B-4D29-ACDE-DB740747D86A}"/>
                    </a:ext>
                  </a:extLst>
                </p:cNvPr>
                <p:cNvSpPr/>
                <p:nvPr/>
              </p:nvSpPr>
              <p:spPr>
                <a:xfrm>
                  <a:off x="293745" y="1028456"/>
                  <a:ext cx="195708" cy="195708"/>
                </a:xfrm>
                <a:prstGeom prst="ellipse">
                  <a:avLst/>
                </a:prstGeom>
                <a:solidFill>
                  <a:srgbClr val="09BB0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EF76F31E-6079-4D79-9625-739C0E468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biLevel thresh="25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30028" b="76089" l="47246" r="52197"/>
                          </a14:imgEffect>
                        </a14:imgLayer>
                      </a14:imgProps>
                    </a:ext>
                  </a:extLst>
                </a:blip>
                <a:srcRect l="46627" t="24271" r="47184" b="18153"/>
                <a:stretch/>
              </p:blipFill>
              <p:spPr>
                <a:xfrm>
                  <a:off x="325552" y="1061785"/>
                  <a:ext cx="120433" cy="124896"/>
                </a:xfrm>
                <a:prstGeom prst="rect">
                  <a:avLst/>
                </a:prstGeom>
              </p:spPr>
            </p:pic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416801E-60CB-4E36-8171-98B5D420FA60}"/>
                  </a:ext>
                </a:extLst>
              </p:cNvPr>
              <p:cNvSpPr txBox="1"/>
              <p:nvPr/>
            </p:nvSpPr>
            <p:spPr>
              <a:xfrm>
                <a:off x="594732" y="995506"/>
                <a:ext cx="83289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油站领取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8C934E8-E31D-40CA-8DE1-483D80F7221D}"/>
                </a:ext>
              </a:extLst>
            </p:cNvPr>
            <p:cNvGrpSpPr/>
            <p:nvPr/>
          </p:nvGrpSpPr>
          <p:grpSpPr>
            <a:xfrm>
              <a:off x="2530575" y="2570094"/>
              <a:ext cx="1208557" cy="261610"/>
              <a:chOff x="293745" y="1515976"/>
              <a:chExt cx="1208557" cy="261610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0BEEB01-6337-40CE-A72D-BA052D86997F}"/>
                  </a:ext>
                </a:extLst>
              </p:cNvPr>
              <p:cNvSpPr/>
              <p:nvPr/>
            </p:nvSpPr>
            <p:spPr>
              <a:xfrm>
                <a:off x="293745" y="1549567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459D79E-94B0-4DE1-AB5D-F9CB0DF5EE69}"/>
                  </a:ext>
                </a:extLst>
              </p:cNvPr>
              <p:cNvSpPr txBox="1"/>
              <p:nvPr/>
            </p:nvSpPr>
            <p:spPr>
              <a:xfrm>
                <a:off x="650489" y="1515976"/>
                <a:ext cx="851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自寄地址</a:t>
                </a: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42E4277-7C07-4DD2-BAD2-51480E3F9196}"/>
              </a:ext>
            </a:extLst>
          </p:cNvPr>
          <p:cNvGrpSpPr/>
          <p:nvPr/>
        </p:nvGrpSpPr>
        <p:grpSpPr>
          <a:xfrm>
            <a:off x="999855" y="2753146"/>
            <a:ext cx="3080225" cy="366379"/>
            <a:chOff x="223687" y="943121"/>
            <a:chExt cx="3080225" cy="36637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41B75A7-D8A3-4BA7-BEB9-FA0C5575F338}"/>
                </a:ext>
              </a:extLst>
            </p:cNvPr>
            <p:cNvGrpSpPr/>
            <p:nvPr/>
          </p:nvGrpSpPr>
          <p:grpSpPr>
            <a:xfrm>
              <a:off x="223687" y="943121"/>
              <a:ext cx="3080225" cy="366379"/>
              <a:chOff x="223687" y="943121"/>
              <a:chExt cx="3080225" cy="36637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76DD791-3893-44E2-A9D9-FB5FAF06A927}"/>
                  </a:ext>
                </a:extLst>
              </p:cNvPr>
              <p:cNvSpPr/>
              <p:nvPr/>
            </p:nvSpPr>
            <p:spPr>
              <a:xfrm>
                <a:off x="223687" y="9431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7179E851-59B8-4D36-A7A5-C33F14F6C2AF}"/>
                  </a:ext>
                </a:extLst>
              </p:cNvPr>
              <p:cNvSpPr/>
              <p:nvPr/>
            </p:nvSpPr>
            <p:spPr>
              <a:xfrm>
                <a:off x="293745" y="1028456"/>
                <a:ext cx="195708" cy="195708"/>
              </a:xfrm>
              <a:prstGeom prst="ellipse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7349827A-7444-47E1-9AF0-BE86676AAEDA}"/>
                  </a:ext>
                </a:extLst>
              </p:cNvPr>
              <p:cNvCxnSpPr/>
              <p:nvPr/>
            </p:nvCxnSpPr>
            <p:spPr>
              <a:xfrm>
                <a:off x="293745" y="13095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D10EDD3E-C848-44E8-BE00-EA36C0A18179}"/>
                  </a:ext>
                </a:extLst>
              </p:cNvPr>
              <p:cNvCxnSpPr/>
              <p:nvPr/>
            </p:nvCxnSpPr>
            <p:spPr>
              <a:xfrm>
                <a:off x="223687" y="943121"/>
                <a:ext cx="3080225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图片 67">
                <a:extLst>
                  <a:ext uri="{FF2B5EF4-FFF2-40B4-BE49-F238E27FC236}">
                    <a16:creationId xmlns:a16="http://schemas.microsoft.com/office/drawing/2014/main" id="{C78FE47D-E59D-4D08-8422-3DAFDDFA57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088522" y="1063862"/>
                <a:ext cx="120433" cy="124896"/>
              </a:xfrm>
              <a:prstGeom prst="rect">
                <a:avLst/>
              </a:prstGeom>
            </p:spPr>
          </p:pic>
          <p:pic>
            <p:nvPicPr>
              <p:cNvPr id="69" name="图片 68">
                <a:extLst>
                  <a:ext uri="{FF2B5EF4-FFF2-40B4-BE49-F238E27FC236}">
                    <a16:creationId xmlns:a16="http://schemas.microsoft.com/office/drawing/2014/main" id="{7863C5C0-D757-4B1F-9EBE-205941AAFB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25552" y="1061785"/>
                <a:ext cx="120433" cy="124896"/>
              </a:xfrm>
              <a:prstGeom prst="rect">
                <a:avLst/>
              </a:prstGeom>
            </p:spPr>
          </p:pic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1AE9B78-4DA9-44AB-B7F6-EB5B81B7A8F5}"/>
                </a:ext>
              </a:extLst>
            </p:cNvPr>
            <p:cNvSpPr txBox="1"/>
            <p:nvPr/>
          </p:nvSpPr>
          <p:spPr>
            <a:xfrm>
              <a:off x="594732" y="99550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方兴达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FCCC93F-443C-41FC-9E76-99A9D3AD5F2B}"/>
              </a:ext>
            </a:extLst>
          </p:cNvPr>
          <p:cNvGrpSpPr/>
          <p:nvPr/>
        </p:nvGrpSpPr>
        <p:grpSpPr>
          <a:xfrm>
            <a:off x="999854" y="3119524"/>
            <a:ext cx="3080225" cy="366379"/>
            <a:chOff x="223687" y="1464232"/>
            <a:chExt cx="3080225" cy="366379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D887D0C9-E04E-4F8D-A424-D531EC27B78B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0CB1087-1140-497D-9636-594437656929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039543FD-2DA2-48FF-A164-6DDB81354649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155B727E-AC99-47D7-BD9D-0BE33455127A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ADB5F438-E019-4C64-A6A6-DAAB05E95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A694D15-A46E-4942-A2D1-1C018E4AD42C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威程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FEAA8B1-CF2E-4285-B499-2159DBEBE28D}"/>
              </a:ext>
            </a:extLst>
          </p:cNvPr>
          <p:cNvGrpSpPr/>
          <p:nvPr/>
        </p:nvGrpSpPr>
        <p:grpSpPr>
          <a:xfrm>
            <a:off x="999853" y="3484620"/>
            <a:ext cx="3080225" cy="366379"/>
            <a:chOff x="223687" y="1464232"/>
            <a:chExt cx="3080225" cy="366379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3FC7D170-65C0-4574-863C-EFBF93424A44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10AF4C1-4450-4C54-8793-472F9F4741CA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B7325DEC-8B8F-4ECF-9BD7-AB2B2ACD36B3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3B3A164E-1F9D-40A4-B09B-444350733609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417B6557-057E-4D23-AD2C-4C9F85FA2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7BBF774-5C13-4315-A53A-250393A03C01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顺归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131DDAE-3500-43DD-A140-9E5ADE61164A}"/>
              </a:ext>
            </a:extLst>
          </p:cNvPr>
          <p:cNvSpPr txBox="1"/>
          <p:nvPr/>
        </p:nvSpPr>
        <p:spPr>
          <a:xfrm>
            <a:off x="2981408" y="5750985"/>
            <a:ext cx="108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查看所有油站</a:t>
            </a:r>
          </a:p>
        </p:txBody>
      </p:sp>
      <p:sp>
        <p:nvSpPr>
          <p:cNvPr id="84" name="文本框 83">
            <a:hlinkClick r:id="rId5" action="ppaction://hlinksldjump"/>
            <a:extLst>
              <a:ext uri="{FF2B5EF4-FFF2-40B4-BE49-F238E27FC236}">
                <a16:creationId xmlns:a16="http://schemas.microsoft.com/office/drawing/2014/main" id="{89EA7272-D986-42C3-A02B-28BE15EBCC33}"/>
              </a:ext>
            </a:extLst>
          </p:cNvPr>
          <p:cNvSpPr txBox="1"/>
          <p:nvPr/>
        </p:nvSpPr>
        <p:spPr>
          <a:xfrm>
            <a:off x="1953740" y="5748730"/>
            <a:ext cx="1081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在地图上查看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1C942C4-8F57-4472-98CC-38B2B9E5D89A}"/>
              </a:ext>
            </a:extLst>
          </p:cNvPr>
          <p:cNvGrpSpPr/>
          <p:nvPr/>
        </p:nvGrpSpPr>
        <p:grpSpPr>
          <a:xfrm>
            <a:off x="999853" y="3855550"/>
            <a:ext cx="3080225" cy="366379"/>
            <a:chOff x="223687" y="1464232"/>
            <a:chExt cx="3080225" cy="366379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E022D961-7B00-423F-92ED-0FD55B548718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88F7E035-A460-4BAF-927D-3AB27DF1CCE7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6DB1623E-E664-4D50-9479-C53B975054ED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0EB6B904-186B-417E-9715-51EE083A6DC1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59937589-AD78-4CFD-800F-B899C6278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1A3505F-F2A1-47EB-94F0-FA8CAC362E42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739C772-07FC-403D-AA72-8F22FA192529}"/>
              </a:ext>
            </a:extLst>
          </p:cNvPr>
          <p:cNvGrpSpPr/>
          <p:nvPr/>
        </p:nvGrpSpPr>
        <p:grpSpPr>
          <a:xfrm>
            <a:off x="999852" y="4220646"/>
            <a:ext cx="3080225" cy="366379"/>
            <a:chOff x="223687" y="1464232"/>
            <a:chExt cx="3080225" cy="366379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2FAD2AAC-6DB9-4153-819F-4D4FCFDF4817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5C00C64-CED0-49DD-823A-4C249E489CB0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49AC2DE3-87E0-4BA4-859B-075CC3DF708B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BD2F8D98-CB4E-4C40-A77D-819233F7A634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A3E62742-1D28-4D43-A9A0-9119E9201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DE8A48B-7421-447B-A511-D9D928ED4410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F4A4C0E0-9660-4C5D-A74E-5BF358408EED}"/>
              </a:ext>
            </a:extLst>
          </p:cNvPr>
          <p:cNvGrpSpPr/>
          <p:nvPr/>
        </p:nvGrpSpPr>
        <p:grpSpPr>
          <a:xfrm>
            <a:off x="1006481" y="4577071"/>
            <a:ext cx="3080225" cy="366379"/>
            <a:chOff x="223687" y="1464232"/>
            <a:chExt cx="3080225" cy="366379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230A3AB-57D2-49A8-B40A-38CCAD2574C8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7F125A5-CAAC-4F07-8F57-ED6F029803CB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862C015D-E478-4C91-A545-143752FDF208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ACF8BAE3-5140-4F0F-B2DC-15F248C314AD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9B3FE88F-B64C-4925-8652-7A2BAB0D73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C1E282-7C66-4B71-9EC4-59456F4ADA3A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568B3AA-1B3E-4B50-A111-0E6E5703CCB7}"/>
              </a:ext>
            </a:extLst>
          </p:cNvPr>
          <p:cNvGrpSpPr/>
          <p:nvPr/>
        </p:nvGrpSpPr>
        <p:grpSpPr>
          <a:xfrm>
            <a:off x="1006480" y="4942167"/>
            <a:ext cx="3080225" cy="366379"/>
            <a:chOff x="223687" y="1464232"/>
            <a:chExt cx="3080225" cy="366379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83B46A3-1286-41FA-BD15-6A46464C0C72}"/>
                </a:ext>
              </a:extLst>
            </p:cNvPr>
            <p:cNvGrpSpPr/>
            <p:nvPr/>
          </p:nvGrpSpPr>
          <p:grpSpPr>
            <a:xfrm>
              <a:off x="223687" y="1464232"/>
              <a:ext cx="3080225" cy="366379"/>
              <a:chOff x="153629" y="2376821"/>
              <a:chExt cx="3080225" cy="366379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106CB0B2-28C3-4483-A8F5-6DC13345625E}"/>
                  </a:ext>
                </a:extLst>
              </p:cNvPr>
              <p:cNvSpPr/>
              <p:nvPr/>
            </p:nvSpPr>
            <p:spPr>
              <a:xfrm>
                <a:off x="153629" y="2376821"/>
                <a:ext cx="3080225" cy="366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210149A1-4712-423B-8C30-FC5EB4A4EA6A}"/>
                  </a:ext>
                </a:extLst>
              </p:cNvPr>
              <p:cNvSpPr/>
              <p:nvPr/>
            </p:nvSpPr>
            <p:spPr>
              <a:xfrm>
                <a:off x="223687" y="2462156"/>
                <a:ext cx="195708" cy="195708"/>
              </a:xfrm>
              <a:prstGeom prst="ellipse">
                <a:avLst/>
              </a:prstGeom>
              <a:noFill/>
              <a:ln>
                <a:solidFill>
                  <a:srgbClr val="CAC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6F7693D7-02A0-46A3-983B-07344E5BAD5E}"/>
                  </a:ext>
                </a:extLst>
              </p:cNvPr>
              <p:cNvCxnSpPr/>
              <p:nvPr/>
            </p:nvCxnSpPr>
            <p:spPr>
              <a:xfrm>
                <a:off x="223687" y="2743200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F2D07C41-FBDC-4E96-85B8-6D9806F14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7" y="2376821"/>
                <a:ext cx="3010167" cy="0"/>
              </a:xfrm>
              <a:prstGeom prst="line">
                <a:avLst/>
              </a:prstGeom>
              <a:ln>
                <a:solidFill>
                  <a:srgbClr val="C7C7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369AA07-81C8-4555-BD2D-B2523B6C6E60}"/>
                </a:ext>
              </a:extLst>
            </p:cNvPr>
            <p:cNvSpPr txBox="1"/>
            <p:nvPr/>
          </p:nvSpPr>
          <p:spPr>
            <a:xfrm>
              <a:off x="650489" y="1515976"/>
              <a:ext cx="13976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96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00D65-D602-42C4-9F8F-BDBEE060A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备货中、可领取</a:t>
            </a:r>
            <a:endParaRPr lang="en-US" altLang="zh-CN" sz="11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E4CCC-9C27-486F-9402-B57E3D6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&lt; </a:t>
            </a:r>
            <a:r>
              <a:rPr lang="zh-CN" altLang="en-US" dirty="0">
                <a:hlinkClick r:id="rId2" action="ppaction://hlinksldjump"/>
              </a:rPr>
              <a:t>申领成功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E60982B-9521-418F-9B62-1A1B76CD6652}"/>
              </a:ext>
            </a:extLst>
          </p:cNvPr>
          <p:cNvSpPr/>
          <p:nvPr/>
        </p:nvSpPr>
        <p:spPr>
          <a:xfrm>
            <a:off x="1491899" y="1033667"/>
            <a:ext cx="1810656" cy="1603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领取码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（二维码）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EBD5AC-67E7-41B7-B91E-0973384C7D87}"/>
              </a:ext>
            </a:extLst>
          </p:cNvPr>
          <p:cNvSpPr txBox="1"/>
          <p:nvPr/>
        </p:nvSpPr>
        <p:spPr>
          <a:xfrm>
            <a:off x="1235958" y="3090446"/>
            <a:ext cx="2322538" cy="62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领取油站：方兴达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油站备好货后，我们会在第一时间通知您领取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领取时，请出示此二维码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7C040F-FA76-4454-8D58-84A76287F806}"/>
              </a:ext>
            </a:extLst>
          </p:cNvPr>
          <p:cNvSpPr txBox="1"/>
          <p:nvPr/>
        </p:nvSpPr>
        <p:spPr>
          <a:xfrm>
            <a:off x="1791929" y="2663067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备货中</a:t>
            </a:r>
          </a:p>
        </p:txBody>
      </p:sp>
    </p:spTree>
    <p:extLst>
      <p:ext uri="{BB962C8B-B14F-4D97-AF65-F5344CB8AC3E}">
        <p14:creationId xmlns:p14="http://schemas.microsoft.com/office/powerpoint/2010/main" val="203863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00D65-D602-42C4-9F8F-BDBEE060A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E4CCC-9C27-486F-9402-B57E3D6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&lt; </a:t>
            </a:r>
            <a:r>
              <a:rPr lang="zh-CN" altLang="en-US" dirty="0">
                <a:hlinkClick r:id="rId2" action="ppaction://hlinksldjump"/>
              </a:rPr>
              <a:t>我的订单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60BA69-F0B4-46C9-A1DA-8CD20B80FD66}"/>
              </a:ext>
            </a:extLst>
          </p:cNvPr>
          <p:cNvSpPr/>
          <p:nvPr/>
        </p:nvSpPr>
        <p:spPr>
          <a:xfrm>
            <a:off x="942906" y="781878"/>
            <a:ext cx="3075101" cy="1225826"/>
          </a:xfrm>
          <a:prstGeom prst="roundRect">
            <a:avLst>
              <a:gd name="adj" fmla="val 16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EFA11F-889F-4081-ACBE-7CB4A0FB638E}"/>
              </a:ext>
            </a:extLst>
          </p:cNvPr>
          <p:cNvSpPr/>
          <p:nvPr/>
        </p:nvSpPr>
        <p:spPr>
          <a:xfrm>
            <a:off x="1121519" y="1037064"/>
            <a:ext cx="351018" cy="351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12D985-A473-4419-A3C3-0FD068FD7145}"/>
              </a:ext>
            </a:extLst>
          </p:cNvPr>
          <p:cNvSpPr txBox="1"/>
          <p:nvPr/>
        </p:nvSpPr>
        <p:spPr>
          <a:xfrm>
            <a:off x="1668533" y="860033"/>
            <a:ext cx="215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实体挪车卡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8EE011-5C9E-4526-98BA-D126FD6B1B9D}"/>
              </a:ext>
            </a:extLst>
          </p:cNvPr>
          <p:cNvSpPr/>
          <p:nvPr/>
        </p:nvSpPr>
        <p:spPr>
          <a:xfrm>
            <a:off x="1668533" y="1119252"/>
            <a:ext cx="2042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包含：</a:t>
            </a:r>
            <a:endParaRPr lang="en-US" altLang="zh-CN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卡一张（</a:t>
            </a: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300mm x 120mm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静电贴一张（</a:t>
            </a: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150mm x 150mm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0" name="图片 9">
            <a:hlinkClick r:id="rId3" action="ppaction://hlinksldjump"/>
            <a:extLst>
              <a:ext uri="{FF2B5EF4-FFF2-40B4-BE49-F238E27FC236}">
                <a16:creationId xmlns:a16="http://schemas.microsoft.com/office/drawing/2014/main" id="{D9CDE772-0C6F-4DA9-BF42-244F81A7D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77" t="36384" r="6682" b="31513"/>
          <a:stretch/>
        </p:blipFill>
        <p:spPr>
          <a:xfrm>
            <a:off x="3870531" y="1292260"/>
            <a:ext cx="120972" cy="1618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DAABC8-EBBB-4CC9-B08A-09F25144AE09}"/>
              </a:ext>
            </a:extLst>
          </p:cNvPr>
          <p:cNvSpPr txBox="1"/>
          <p:nvPr/>
        </p:nvSpPr>
        <p:spPr>
          <a:xfrm>
            <a:off x="2258255" y="1702847"/>
            <a:ext cx="71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可领取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29E7F1-7C30-4F02-A048-1886A0E0EA4B}"/>
              </a:ext>
            </a:extLst>
          </p:cNvPr>
          <p:cNvSpPr txBox="1"/>
          <p:nvPr/>
        </p:nvSpPr>
        <p:spPr>
          <a:xfrm>
            <a:off x="1681786" y="1702847"/>
            <a:ext cx="71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油站自取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C7CF8D8-B080-455C-A66C-39920ADAB2E6}"/>
              </a:ext>
            </a:extLst>
          </p:cNvPr>
          <p:cNvSpPr/>
          <p:nvPr/>
        </p:nvSpPr>
        <p:spPr>
          <a:xfrm>
            <a:off x="916402" y="2083468"/>
            <a:ext cx="3075101" cy="1225826"/>
          </a:xfrm>
          <a:prstGeom prst="roundRect">
            <a:avLst>
              <a:gd name="adj" fmla="val 16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5355ED-5B7F-4484-8D28-ACC312C65BD6}"/>
              </a:ext>
            </a:extLst>
          </p:cNvPr>
          <p:cNvSpPr/>
          <p:nvPr/>
        </p:nvSpPr>
        <p:spPr>
          <a:xfrm>
            <a:off x="1095015" y="2338654"/>
            <a:ext cx="351018" cy="351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BD70A5-49B3-4753-98F2-B484AEE10509}"/>
              </a:ext>
            </a:extLst>
          </p:cNvPr>
          <p:cNvSpPr txBox="1"/>
          <p:nvPr/>
        </p:nvSpPr>
        <p:spPr>
          <a:xfrm>
            <a:off x="1642029" y="2161623"/>
            <a:ext cx="215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实体挪车卡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EABD87-0356-46C2-BAF9-848C0F7B5CC3}"/>
              </a:ext>
            </a:extLst>
          </p:cNvPr>
          <p:cNvSpPr/>
          <p:nvPr/>
        </p:nvSpPr>
        <p:spPr>
          <a:xfrm>
            <a:off x="1642029" y="2420842"/>
            <a:ext cx="2042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包含：</a:t>
            </a:r>
            <a:endParaRPr lang="en-US" altLang="zh-CN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卡一张（</a:t>
            </a: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300mm x 120mm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静电贴一张（</a:t>
            </a: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150mm x 150mm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6" name="图片 15">
            <a:hlinkClick r:id="rId5" action="ppaction://hlinksldjump"/>
            <a:extLst>
              <a:ext uri="{FF2B5EF4-FFF2-40B4-BE49-F238E27FC236}">
                <a16:creationId xmlns:a16="http://schemas.microsoft.com/office/drawing/2014/main" id="{D0599C01-F0F2-4E49-B318-52A7764E8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77" t="36384" r="6682" b="31513"/>
          <a:stretch/>
        </p:blipFill>
        <p:spPr>
          <a:xfrm>
            <a:off x="3844027" y="2593850"/>
            <a:ext cx="120972" cy="1618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09DB23E-EBD9-4CB2-957F-C25E04217167}"/>
              </a:ext>
            </a:extLst>
          </p:cNvPr>
          <p:cNvSpPr txBox="1"/>
          <p:nvPr/>
        </p:nvSpPr>
        <p:spPr>
          <a:xfrm>
            <a:off x="2231751" y="3004437"/>
            <a:ext cx="71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配送中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8C029F-6CC3-4704-814C-B9A43C34E750}"/>
              </a:ext>
            </a:extLst>
          </p:cNvPr>
          <p:cNvSpPr txBox="1"/>
          <p:nvPr/>
        </p:nvSpPr>
        <p:spPr>
          <a:xfrm>
            <a:off x="1655282" y="3004437"/>
            <a:ext cx="71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自寄地址</a:t>
            </a:r>
          </a:p>
        </p:txBody>
      </p:sp>
    </p:spTree>
    <p:extLst>
      <p:ext uri="{BB962C8B-B14F-4D97-AF65-F5344CB8AC3E}">
        <p14:creationId xmlns:p14="http://schemas.microsoft.com/office/powerpoint/2010/main" val="380659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00D65-D602-42C4-9F8F-BDBEE060A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E4CCC-9C27-486F-9402-B57E3D6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&lt; </a:t>
            </a:r>
            <a:r>
              <a:rPr lang="zh-CN" altLang="en-US" dirty="0">
                <a:hlinkClick r:id="rId2" action="ppaction://hlinksldjump"/>
              </a:rPr>
              <a:t>订单状态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4A87A3-ADF7-4600-9702-7EF57EB61C72}"/>
              </a:ext>
            </a:extLst>
          </p:cNvPr>
          <p:cNvSpPr/>
          <p:nvPr/>
        </p:nvSpPr>
        <p:spPr>
          <a:xfrm>
            <a:off x="1491899" y="1033667"/>
            <a:ext cx="1810656" cy="1603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领取码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（二维码）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6F679A-883B-4B5D-B052-694BF46AED31}"/>
              </a:ext>
            </a:extLst>
          </p:cNvPr>
          <p:cNvSpPr txBox="1"/>
          <p:nvPr/>
        </p:nvSpPr>
        <p:spPr>
          <a:xfrm>
            <a:off x="1235958" y="3184357"/>
            <a:ext cx="232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领取油站：方兴达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物料已经送达油站，你可以随时领取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领取时，请出示此二维码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AF9C20-5125-4877-A303-8E8CD6A1B404}"/>
              </a:ext>
            </a:extLst>
          </p:cNvPr>
          <p:cNvSpPr txBox="1"/>
          <p:nvPr/>
        </p:nvSpPr>
        <p:spPr>
          <a:xfrm>
            <a:off x="1791929" y="2663067"/>
            <a:ext cx="1150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可领取</a:t>
            </a:r>
          </a:p>
        </p:txBody>
      </p:sp>
    </p:spTree>
    <p:extLst>
      <p:ext uri="{BB962C8B-B14F-4D97-AF65-F5344CB8AC3E}">
        <p14:creationId xmlns:p14="http://schemas.microsoft.com/office/powerpoint/2010/main" val="174588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00D65-D602-42C4-9F8F-BDBEE060A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油站领取，免费</a:t>
            </a:r>
            <a:endParaRPr lang="en-US" altLang="zh-CN" dirty="0"/>
          </a:p>
          <a:p>
            <a:r>
              <a:rPr lang="zh-CN" altLang="en-US" dirty="0"/>
              <a:t>自寄地址，收费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E4CCC-9C27-486F-9402-B57E3D6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领取挪车码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ADFA4E0-F46D-4A27-B55E-9B2FA8922DE4}"/>
              </a:ext>
            </a:extLst>
          </p:cNvPr>
          <p:cNvSpPr/>
          <p:nvPr/>
        </p:nvSpPr>
        <p:spPr>
          <a:xfrm>
            <a:off x="920850" y="742122"/>
            <a:ext cx="3147567" cy="1106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图片展示实物卡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B436BD-161D-408B-98C5-E7C104FCE28B}"/>
              </a:ext>
            </a:extLst>
          </p:cNvPr>
          <p:cNvSpPr txBox="1"/>
          <p:nvPr/>
        </p:nvSpPr>
        <p:spPr>
          <a:xfrm>
            <a:off x="920849" y="1895805"/>
            <a:ext cx="296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邮寄包含：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卡一张（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300mm x 120mm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静电贴一张（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150mm x 150mm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3828E60-BDF9-4E1A-A247-CD86D897FA01}"/>
              </a:ext>
            </a:extLst>
          </p:cNvPr>
          <p:cNvSpPr/>
          <p:nvPr/>
        </p:nvSpPr>
        <p:spPr>
          <a:xfrm>
            <a:off x="976036" y="2773012"/>
            <a:ext cx="3085755" cy="2163418"/>
          </a:xfrm>
          <a:prstGeom prst="roundRect">
            <a:avLst>
              <a:gd name="adj" fmla="val 16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52A1789-BE85-4C15-ACAF-28720A7F513A}"/>
              </a:ext>
            </a:extLst>
          </p:cNvPr>
          <p:cNvGrpSpPr/>
          <p:nvPr/>
        </p:nvGrpSpPr>
        <p:grpSpPr>
          <a:xfrm>
            <a:off x="1022509" y="2874926"/>
            <a:ext cx="2982153" cy="347721"/>
            <a:chOff x="105603" y="5640773"/>
            <a:chExt cx="3139069" cy="366018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BE08BA5-38A6-45D1-B177-615623BEEF5F}"/>
                </a:ext>
              </a:extLst>
            </p:cNvPr>
            <p:cNvSpPr/>
            <p:nvPr/>
          </p:nvSpPr>
          <p:spPr>
            <a:xfrm>
              <a:off x="105603" y="5640773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76F75B-1F66-4377-AF58-2C27246C11B5}"/>
                </a:ext>
              </a:extLst>
            </p:cNvPr>
            <p:cNvSpPr txBox="1"/>
            <p:nvPr/>
          </p:nvSpPr>
          <p:spPr>
            <a:xfrm>
              <a:off x="552269" y="5691452"/>
              <a:ext cx="2524903" cy="26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EFEFF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收货人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E3170C-DC05-4364-A7D2-100B401D6FF5}"/>
                </a:ext>
              </a:extLst>
            </p:cNvPr>
            <p:cNvSpPr/>
            <p:nvPr/>
          </p:nvSpPr>
          <p:spPr>
            <a:xfrm>
              <a:off x="158334" y="5721987"/>
              <a:ext cx="203589" cy="203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C90E2EB-4F65-4A8B-B1B2-12C36424A96E}"/>
                </a:ext>
              </a:extLst>
            </p:cNvPr>
            <p:cNvCxnSpPr/>
            <p:nvPr/>
          </p:nvCxnSpPr>
          <p:spPr>
            <a:xfrm>
              <a:off x="459213" y="5683263"/>
              <a:ext cx="0" cy="26986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C4EB11E-DA17-4814-9152-B3CF53C37772}"/>
              </a:ext>
            </a:extLst>
          </p:cNvPr>
          <p:cNvGrpSpPr/>
          <p:nvPr/>
        </p:nvGrpSpPr>
        <p:grpSpPr>
          <a:xfrm>
            <a:off x="1022510" y="3295180"/>
            <a:ext cx="2982153" cy="347721"/>
            <a:chOff x="105603" y="5640773"/>
            <a:chExt cx="3139069" cy="36601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EFDB02F-2F99-43D2-BB7F-9536913537C0}"/>
                </a:ext>
              </a:extLst>
            </p:cNvPr>
            <p:cNvSpPr/>
            <p:nvPr/>
          </p:nvSpPr>
          <p:spPr>
            <a:xfrm>
              <a:off x="105603" y="5640773"/>
              <a:ext cx="3139069" cy="366018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F9DE55C-6023-4B14-A2E6-86C0126E2038}"/>
                </a:ext>
              </a:extLst>
            </p:cNvPr>
            <p:cNvSpPr txBox="1"/>
            <p:nvPr/>
          </p:nvSpPr>
          <p:spPr>
            <a:xfrm>
              <a:off x="552269" y="5691452"/>
              <a:ext cx="2524903" cy="26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EFEFF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手机号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67E866A-B1FA-483B-A147-2A8C0C656179}"/>
                </a:ext>
              </a:extLst>
            </p:cNvPr>
            <p:cNvSpPr/>
            <p:nvPr/>
          </p:nvSpPr>
          <p:spPr>
            <a:xfrm>
              <a:off x="158334" y="5721987"/>
              <a:ext cx="203589" cy="203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2D7770E-F1A5-4A4A-9A0B-ADE1133ABF13}"/>
                </a:ext>
              </a:extLst>
            </p:cNvPr>
            <p:cNvCxnSpPr/>
            <p:nvPr/>
          </p:nvCxnSpPr>
          <p:spPr>
            <a:xfrm>
              <a:off x="459213" y="5683263"/>
              <a:ext cx="0" cy="269861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4BDCB7F1-80A4-4A47-A0CB-AE9AB614B816}"/>
              </a:ext>
            </a:extLst>
          </p:cNvPr>
          <p:cNvSpPr/>
          <p:nvPr/>
        </p:nvSpPr>
        <p:spPr>
          <a:xfrm>
            <a:off x="1022510" y="3744937"/>
            <a:ext cx="2982152" cy="774162"/>
          </a:xfrm>
          <a:prstGeom prst="rect">
            <a:avLst/>
          </a:pr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DCA9F67-0F0B-48AD-A401-B22CD96B9924}"/>
              </a:ext>
            </a:extLst>
          </p:cNvPr>
          <p:cNvSpPr txBox="1"/>
          <p:nvPr/>
        </p:nvSpPr>
        <p:spPr>
          <a:xfrm>
            <a:off x="1446847" y="3793083"/>
            <a:ext cx="23986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EFEF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收货地址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A7AF85-C695-41E4-9597-0A13B2EC698A}"/>
              </a:ext>
            </a:extLst>
          </p:cNvPr>
          <p:cNvSpPr/>
          <p:nvPr/>
        </p:nvSpPr>
        <p:spPr>
          <a:xfrm>
            <a:off x="1072604" y="3822091"/>
            <a:ext cx="193412" cy="193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BBD1AF3-426F-4D68-815E-E93E2543648E}"/>
              </a:ext>
            </a:extLst>
          </p:cNvPr>
          <p:cNvCxnSpPr/>
          <p:nvPr/>
        </p:nvCxnSpPr>
        <p:spPr>
          <a:xfrm>
            <a:off x="1358443" y="3785303"/>
            <a:ext cx="0" cy="256371"/>
          </a:xfrm>
          <a:prstGeom prst="line">
            <a:avLst/>
          </a:prstGeom>
          <a:ln>
            <a:solidFill>
              <a:srgbClr val="DB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2A5127-6D03-4AB5-851C-8E60A674A80F}"/>
              </a:ext>
            </a:extLst>
          </p:cNvPr>
          <p:cNvSpPr/>
          <p:nvPr/>
        </p:nvSpPr>
        <p:spPr>
          <a:xfrm>
            <a:off x="942906" y="6016487"/>
            <a:ext cx="3194125" cy="382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D7BC33-36EA-437A-A117-AEF5E609195B}"/>
              </a:ext>
            </a:extLst>
          </p:cNvPr>
          <p:cNvSpPr txBox="1"/>
          <p:nvPr/>
        </p:nvSpPr>
        <p:spPr>
          <a:xfrm>
            <a:off x="1048006" y="6102626"/>
            <a:ext cx="1591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服务费：￥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60" name="矩形: 圆角 59">
            <a:hlinkClick r:id="" action="ppaction://noaction"/>
            <a:extLst>
              <a:ext uri="{FF2B5EF4-FFF2-40B4-BE49-F238E27FC236}">
                <a16:creationId xmlns:a16="http://schemas.microsoft.com/office/drawing/2014/main" id="{A33AF8AB-C296-4F71-9CE8-9B01D521A368}"/>
              </a:ext>
            </a:extLst>
          </p:cNvPr>
          <p:cNvSpPr/>
          <p:nvPr/>
        </p:nvSpPr>
        <p:spPr>
          <a:xfrm>
            <a:off x="3116439" y="6021038"/>
            <a:ext cx="1020592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6909D0-46A2-44D7-BE1B-692B45687D62}"/>
              </a:ext>
            </a:extLst>
          </p:cNvPr>
          <p:cNvSpPr txBox="1"/>
          <p:nvPr/>
        </p:nvSpPr>
        <p:spPr>
          <a:xfrm>
            <a:off x="920850" y="5122182"/>
            <a:ext cx="296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、自寄地址将收取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9.9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元的快递费</a:t>
            </a:r>
            <a:endParaRPr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天之内发货，统一采用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快递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FECDB8A-ADFD-4AC7-B792-0F32E071CB9E}"/>
              </a:ext>
            </a:extLst>
          </p:cNvPr>
          <p:cNvSpPr txBox="1"/>
          <p:nvPr/>
        </p:nvSpPr>
        <p:spPr>
          <a:xfrm>
            <a:off x="3116439" y="4625933"/>
            <a:ext cx="82310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更改收货地址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FDDFA5-347D-46C1-B0B2-26A6D860DB3C}"/>
              </a:ext>
            </a:extLst>
          </p:cNvPr>
          <p:cNvGrpSpPr/>
          <p:nvPr/>
        </p:nvGrpSpPr>
        <p:grpSpPr>
          <a:xfrm>
            <a:off x="1342550" y="2374897"/>
            <a:ext cx="2389089" cy="261610"/>
            <a:chOff x="1342550" y="2374897"/>
            <a:chExt cx="2389089" cy="26161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3CD9D2E-E2CA-4B08-A7FF-5B1EC96C5414}"/>
                </a:ext>
              </a:extLst>
            </p:cNvPr>
            <p:cNvGrpSpPr/>
            <p:nvPr/>
          </p:nvGrpSpPr>
          <p:grpSpPr>
            <a:xfrm>
              <a:off x="2628265" y="2404276"/>
              <a:ext cx="199779" cy="195708"/>
              <a:chOff x="293745" y="1028456"/>
              <a:chExt cx="195708" cy="19570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6DA6A63-288E-4C3B-A2CD-ACD40F42FC9B}"/>
                  </a:ext>
                </a:extLst>
              </p:cNvPr>
              <p:cNvSpPr/>
              <p:nvPr/>
            </p:nvSpPr>
            <p:spPr>
              <a:xfrm>
                <a:off x="293745" y="1028456"/>
                <a:ext cx="195708" cy="195708"/>
              </a:xfrm>
              <a:prstGeom prst="ellipse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B29A9D1B-D442-45F6-95FD-93437D16B4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028" b="76089" l="47246" r="52197"/>
                        </a14:imgEffect>
                      </a14:imgLayer>
                    </a14:imgProps>
                  </a:ext>
                </a:extLst>
              </a:blip>
              <a:srcRect l="46627" t="24271" r="47184" b="18153"/>
              <a:stretch/>
            </p:blipFill>
            <p:spPr>
              <a:xfrm>
                <a:off x="325552" y="1061785"/>
                <a:ext cx="120433" cy="124896"/>
              </a:xfrm>
              <a:prstGeom prst="rect">
                <a:avLst/>
              </a:prstGeom>
            </p:spPr>
          </p:pic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C77DD9-29CA-4130-8EA4-2C7CA42E4ECC}"/>
                </a:ext>
              </a:extLst>
            </p:cNvPr>
            <p:cNvSpPr txBox="1"/>
            <p:nvPr/>
          </p:nvSpPr>
          <p:spPr>
            <a:xfrm>
              <a:off x="1564876" y="2378744"/>
              <a:ext cx="850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油站领取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DD0855D-AC31-426A-A789-AAD8CE5C6005}"/>
                </a:ext>
              </a:extLst>
            </p:cNvPr>
            <p:cNvSpPr/>
            <p:nvPr/>
          </p:nvSpPr>
          <p:spPr>
            <a:xfrm>
              <a:off x="1342550" y="2407848"/>
              <a:ext cx="195708" cy="195708"/>
            </a:xfrm>
            <a:prstGeom prst="ellipse">
              <a:avLst/>
            </a:prstGeom>
            <a:noFill/>
            <a:ln>
              <a:solidFill>
                <a:srgbClr val="CAC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1E26DBB-98E6-44E9-80CF-CF661F574279}"/>
                </a:ext>
              </a:extLst>
            </p:cNvPr>
            <p:cNvSpPr txBox="1"/>
            <p:nvPr/>
          </p:nvSpPr>
          <p:spPr>
            <a:xfrm>
              <a:off x="2879826" y="2374897"/>
              <a:ext cx="8518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自寄地址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59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600D65-D602-42C4-9F8F-BDBEE060A4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E4CCC-9C27-486F-9402-B57E3D60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&lt; </a:t>
            </a:r>
            <a:r>
              <a:rPr lang="zh-CN" altLang="en-US" dirty="0">
                <a:hlinkClick r:id="rId2" action="ppaction://hlinksldjump"/>
              </a:rPr>
              <a:t>购买成功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82C1C0-BB90-46C5-B8C2-B02080F1BC0D}"/>
              </a:ext>
            </a:extLst>
          </p:cNvPr>
          <p:cNvSpPr/>
          <p:nvPr/>
        </p:nvSpPr>
        <p:spPr>
          <a:xfrm>
            <a:off x="1491899" y="1033667"/>
            <a:ext cx="1810656" cy="16035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成功提示</a:t>
            </a:r>
          </a:p>
        </p:txBody>
      </p:sp>
      <p:sp>
        <p:nvSpPr>
          <p:cNvPr id="45" name="矩形: 圆角 44">
            <a:hlinkClick r:id="rId3" action="ppaction://hlinksldjump"/>
            <a:extLst>
              <a:ext uri="{FF2B5EF4-FFF2-40B4-BE49-F238E27FC236}">
                <a16:creationId xmlns:a16="http://schemas.microsoft.com/office/drawing/2014/main" id="{D538148F-9E26-42FA-8EC2-3EE21BAC62D1}"/>
              </a:ext>
            </a:extLst>
          </p:cNvPr>
          <p:cNvSpPr/>
          <p:nvPr/>
        </p:nvSpPr>
        <p:spPr>
          <a:xfrm>
            <a:off x="942906" y="6003627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查看订单详情</a:t>
            </a:r>
          </a:p>
        </p:txBody>
      </p:sp>
    </p:spTree>
    <p:extLst>
      <p:ext uri="{BB962C8B-B14F-4D97-AF65-F5344CB8AC3E}">
        <p14:creationId xmlns:p14="http://schemas.microsoft.com/office/powerpoint/2010/main" val="256511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853</Words>
  <Application>Microsoft Office PowerPoint</Application>
  <PresentationFormat>宽屏</PresentationFormat>
  <Paragraphs>156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微软雅黑</vt:lpstr>
      <vt:lpstr>Arial</vt:lpstr>
      <vt:lpstr>Office 主题​​</vt:lpstr>
      <vt:lpstr>业务说明</vt:lpstr>
      <vt:lpstr>&lt; 领取挪车码</vt:lpstr>
      <vt:lpstr>&lt; 领取挪车码</vt:lpstr>
      <vt:lpstr>&lt; 领取挪车码</vt:lpstr>
      <vt:lpstr>&lt; 申领成功</vt:lpstr>
      <vt:lpstr>&lt; 我的订单</vt:lpstr>
      <vt:lpstr>&lt; 订单状态</vt:lpstr>
      <vt:lpstr>&lt; 领取挪车码</vt:lpstr>
      <vt:lpstr>&lt; 购买成功</vt:lpstr>
      <vt:lpstr>&lt; 订单状态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420</cp:revision>
  <dcterms:created xsi:type="dcterms:W3CDTF">2018-02-07T03:59:24Z</dcterms:created>
  <dcterms:modified xsi:type="dcterms:W3CDTF">2018-03-05T08:52:52Z</dcterms:modified>
</cp:coreProperties>
</file>