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BD2B2-2A98-4A4F-A310-746086095D6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10E8F-6728-48F6-A285-B2935277F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10E8F-6728-48F6-A285-B2935277F6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BDAB5-A11E-4209-BD37-BFA121EB1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5C428-E66F-4F38-9186-FF59E5E9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6BB07-667C-4B0E-8826-BB55F06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8F115-EEA9-4679-95BD-DBFEF42E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C8610-8137-4932-A715-8E83394A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3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48080-667B-4D14-83F7-70DAC61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06F1A-41D8-493B-A91A-88FCD6E8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B4C56-D17B-4FC1-971B-C909A8D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2066A-823A-4AAB-99D1-4FF9B627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B986-A371-4992-8ED6-BE922A0B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6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0B676C-2400-4AEF-897E-D5F3C3E52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8240C-A384-4591-B4B0-8D6B6733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6572A-AB0B-405A-AEDF-E4F8C22E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793A4-5D1E-471A-B156-EA8FFDC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61B9B-BA38-468A-B514-E3C2A74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A10EA-DEF3-4EEF-B31B-C9A2E10B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3DAE4-B62D-41C6-8313-6F168ED7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553F9-BA43-4DE9-A37A-FE93E95E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E4012-B071-4DC6-B77A-A6FCDB3A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20041-A8EE-47DF-AD8F-DC4BBB7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25D19-FCBA-4DF4-BC66-836F4414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FF094-0CEC-4839-B8CE-ABCA8AD4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951D8-A63D-4968-B846-F16C9AB7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1FB81-ECA1-4F81-9651-D778AC07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989B7-8037-4275-B52F-E8DD2453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F59D7-101E-44E1-8B05-2A883BFA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70D2-8C56-47B3-B644-1339CB68A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B4EFB-A6DC-40FA-8791-0C75AFCD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4CB07-2411-4F26-AEAD-E8C4EFEB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66944-1797-4758-9FAF-2BDD2F24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3895A-32DA-44FC-9297-790ACC17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5117-9931-4FB0-9DC5-A89D8E59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F084F-2349-44B5-951E-DE01F133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97849-EB8C-43B1-873B-FD810B61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BC703C-DCED-4B4C-9715-2632EABF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21959-3EA0-41A0-83A1-0510222D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41AB3-9A5A-48C7-BE9F-446DE405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59B5C-7BEF-4AA7-B921-ADCE3DDE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13431-F528-4EA7-8AF4-E5B9020F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8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064A-1CD7-4C98-B33E-D6B5B39D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2E6958-E77E-4104-8A3A-20B9A5D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7B738-E25A-4720-9565-6D7AC066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19F2BF-85B5-4181-AC12-F610957D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7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03223-BD0C-49B7-9D58-5869A4CF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C1D4D0-7E61-4A15-9314-725A5324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F30A4-1BB0-431D-8A37-B74A9862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4C9C-F92C-49AD-B668-A4617C4E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A314F-E64D-4FAE-A74B-1E16DF89E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E74D8-BD49-42BE-A8AF-1991F8054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14799-1F9F-405C-8FBA-4AF2237B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9E016-E7F5-49B9-A8BF-61B09918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A9BF4-B954-449A-B2E5-B307DCAC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0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B1F2-51AD-43AF-BBA5-12ADB6E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03A66-24AC-4B1E-80D0-2BBD4A2D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7F6C5-7B51-4320-998D-EE86D4D2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79CA8-1277-4F9B-A06F-8A11D69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C259F-819C-4C41-8FB0-6B6FA193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CAB2E-6D9C-49F8-8AA8-B6C85A7B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8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6FE442-B02B-4471-B99E-D905A356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62174-EAE9-41BB-8A0F-452C3A4D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FC158-9AB8-4F1E-9987-3E5EFC764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D2ED-F1F3-40B5-880F-CB49A5804F18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0260E-ED62-4828-8BCE-4E79470DA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B59A8-0FB3-4439-8B32-352829A6B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F10B-3A6B-4037-9A00-050CD235D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C4A36F-40C6-4CAC-9D26-662617AC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099B5E-63BC-46B1-B018-014DDD022226}"/>
              </a:ext>
            </a:extLst>
          </p:cNvPr>
          <p:cNvSpPr/>
          <p:nvPr/>
        </p:nvSpPr>
        <p:spPr>
          <a:xfrm>
            <a:off x="4192172" y="0"/>
            <a:ext cx="3833447" cy="57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4470F4A-615A-44E4-898E-264AD077BA01}"/>
              </a:ext>
            </a:extLst>
          </p:cNvPr>
          <p:cNvSpPr/>
          <p:nvPr/>
        </p:nvSpPr>
        <p:spPr>
          <a:xfrm>
            <a:off x="4375052" y="59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头像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4898A2-75D8-4BDE-915B-754AF9821208}"/>
              </a:ext>
            </a:extLst>
          </p:cNvPr>
          <p:cNvSpPr txBox="1"/>
          <p:nvPr/>
        </p:nvSpPr>
        <p:spPr>
          <a:xfrm>
            <a:off x="4972929" y="59787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</a:t>
            </a:r>
            <a:r>
              <a:rPr lang="zh-CN" altLang="en-US" dirty="0"/>
              <a:t>的冠德年度消费报告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15F931-A3AB-4166-83C5-1B115293DFFD}"/>
              </a:ext>
            </a:extLst>
          </p:cNvPr>
          <p:cNvSpPr/>
          <p:nvPr/>
        </p:nvSpPr>
        <p:spPr>
          <a:xfrm>
            <a:off x="5071402" y="935502"/>
            <a:ext cx="21804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他</a:t>
            </a:r>
          </a:p>
        </p:txBody>
      </p:sp>
    </p:spTree>
    <p:extLst>
      <p:ext uri="{BB962C8B-B14F-4D97-AF65-F5344CB8AC3E}">
        <p14:creationId xmlns:p14="http://schemas.microsoft.com/office/powerpoint/2010/main" val="6173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3A8912-9BEA-455C-B517-AF7A9CCA8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0" y="0"/>
            <a:ext cx="3855697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21F19-9FEF-4836-9D2D-F8B6D6E88164}"/>
              </a:ext>
            </a:extLst>
          </p:cNvPr>
          <p:cNvSpPr/>
          <p:nvPr/>
        </p:nvSpPr>
        <p:spPr>
          <a:xfrm>
            <a:off x="145940" y="0"/>
            <a:ext cx="3833447" cy="57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2EB5747-DEFB-4D09-8608-C39309D81CCD}"/>
              </a:ext>
            </a:extLst>
          </p:cNvPr>
          <p:cNvSpPr/>
          <p:nvPr/>
        </p:nvSpPr>
        <p:spPr>
          <a:xfrm>
            <a:off x="328820" y="59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头像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6B602F-093A-45FF-A9AD-061A5F20EA5D}"/>
              </a:ext>
            </a:extLst>
          </p:cNvPr>
          <p:cNvSpPr txBox="1"/>
          <p:nvPr/>
        </p:nvSpPr>
        <p:spPr>
          <a:xfrm>
            <a:off x="926697" y="59787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</a:t>
            </a:r>
            <a:r>
              <a:rPr lang="zh-CN" altLang="en-US" dirty="0"/>
              <a:t>的冠德年度消费报告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E2D3DB-8C97-4830-BA82-9B77324FF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38" y="0"/>
            <a:ext cx="3860838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A7DB82-CF8B-4238-A8C9-39E9758A04CC}"/>
              </a:ext>
            </a:extLst>
          </p:cNvPr>
          <p:cNvSpPr/>
          <p:nvPr/>
        </p:nvSpPr>
        <p:spPr>
          <a:xfrm>
            <a:off x="5181429" y="0"/>
            <a:ext cx="3833447" cy="57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958C49-23F1-4883-8F47-F7FE534DAFD5}"/>
              </a:ext>
            </a:extLst>
          </p:cNvPr>
          <p:cNvSpPr/>
          <p:nvPr/>
        </p:nvSpPr>
        <p:spPr>
          <a:xfrm>
            <a:off x="5364309" y="59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头像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EC9A5F-0163-4701-AF54-E7FB41003871}"/>
              </a:ext>
            </a:extLst>
          </p:cNvPr>
          <p:cNvSpPr txBox="1"/>
          <p:nvPr/>
        </p:nvSpPr>
        <p:spPr>
          <a:xfrm>
            <a:off x="5962186" y="59787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</a:t>
            </a:r>
            <a:r>
              <a:rPr lang="zh-CN" altLang="en-US" dirty="0"/>
              <a:t>的冠德年度消费报告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055696-4BE1-4578-8437-74C69344C4D9}"/>
              </a:ext>
            </a:extLst>
          </p:cNvPr>
          <p:cNvSpPr/>
          <p:nvPr/>
        </p:nvSpPr>
        <p:spPr>
          <a:xfrm>
            <a:off x="6060828" y="1093763"/>
            <a:ext cx="21804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D38944-9454-4289-B386-50D6F8D07DAB}"/>
              </a:ext>
            </a:extLst>
          </p:cNvPr>
          <p:cNvSpPr/>
          <p:nvPr/>
        </p:nvSpPr>
        <p:spPr>
          <a:xfrm>
            <a:off x="676995" y="1786597"/>
            <a:ext cx="21804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3A3F6A-4D78-48BB-A0B7-7745E8B8C0AD}"/>
              </a:ext>
            </a:extLst>
          </p:cNvPr>
          <p:cNvSpPr/>
          <p:nvPr/>
        </p:nvSpPr>
        <p:spPr>
          <a:xfrm>
            <a:off x="676995" y="2349305"/>
            <a:ext cx="3100180" cy="316523"/>
          </a:xfrm>
          <a:prstGeom prst="rect">
            <a:avLst/>
          </a:prstGeom>
          <a:solidFill>
            <a:srgbClr val="FE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71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6830F9-C68B-461C-870D-62FE45AF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731E15-6699-4B17-B68C-54DBA1FE042B}"/>
              </a:ext>
            </a:extLst>
          </p:cNvPr>
          <p:cNvSpPr/>
          <p:nvPr/>
        </p:nvSpPr>
        <p:spPr>
          <a:xfrm>
            <a:off x="4190401" y="0"/>
            <a:ext cx="3833447" cy="57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F9A65B-7861-4A1C-B25C-D72C2E014E31}"/>
              </a:ext>
            </a:extLst>
          </p:cNvPr>
          <p:cNvSpPr/>
          <p:nvPr/>
        </p:nvSpPr>
        <p:spPr>
          <a:xfrm>
            <a:off x="4373281" y="59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头像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30C5E-F93F-4E29-8B70-9C0DE1648FB4}"/>
              </a:ext>
            </a:extLst>
          </p:cNvPr>
          <p:cNvSpPr txBox="1"/>
          <p:nvPr/>
        </p:nvSpPr>
        <p:spPr>
          <a:xfrm>
            <a:off x="4971158" y="59787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</a:t>
            </a:r>
            <a:r>
              <a:rPr lang="zh-CN" altLang="en-US" dirty="0"/>
              <a:t>的冠德年度消费报告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A44D19-CCC5-40AA-8D07-55D2B79184CA}"/>
              </a:ext>
            </a:extLst>
          </p:cNvPr>
          <p:cNvSpPr/>
          <p:nvPr/>
        </p:nvSpPr>
        <p:spPr>
          <a:xfrm>
            <a:off x="4830481" y="3889717"/>
            <a:ext cx="2730904" cy="5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看我的冠德年度消费报告</a:t>
            </a:r>
          </a:p>
        </p:txBody>
      </p:sp>
    </p:spTree>
    <p:extLst>
      <p:ext uri="{BB962C8B-B14F-4D97-AF65-F5344CB8AC3E}">
        <p14:creationId xmlns:p14="http://schemas.microsoft.com/office/powerpoint/2010/main" val="12633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82201D-A678-4FB8-8BCD-944C6FA9AB9A}"/>
              </a:ext>
            </a:extLst>
          </p:cNvPr>
          <p:cNvSpPr txBox="1"/>
          <p:nvPr/>
        </p:nvSpPr>
        <p:spPr>
          <a:xfrm>
            <a:off x="1385668" y="928468"/>
            <a:ext cx="828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标题：</a:t>
            </a:r>
            <a:r>
              <a:rPr lang="en-US" altLang="zh-CN" dirty="0"/>
              <a:t>XXX</a:t>
            </a:r>
            <a:r>
              <a:rPr lang="zh-CN" altLang="en-US" dirty="0"/>
              <a:t>的冠德石油</a:t>
            </a:r>
            <a:r>
              <a:rPr lang="en-US" altLang="zh-CN" dirty="0"/>
              <a:t>2017</a:t>
            </a:r>
            <a:r>
              <a:rPr lang="zh-CN" altLang="en-US" dirty="0"/>
              <a:t>年度消费报告</a:t>
            </a:r>
            <a:endParaRPr lang="en-US" altLang="zh-CN" dirty="0"/>
          </a:p>
          <a:p>
            <a:r>
              <a:rPr lang="en-US" altLang="zh-CN" dirty="0"/>
              <a:t>XXX2017</a:t>
            </a:r>
            <a:r>
              <a:rPr lang="zh-CN" altLang="en-US" dirty="0"/>
              <a:t>年在冠德加油获得了</a:t>
            </a:r>
            <a:r>
              <a:rPr lang="en-US" altLang="zh-CN" dirty="0"/>
              <a:t>X</a:t>
            </a:r>
            <a:r>
              <a:rPr lang="zh-CN" altLang="en-US" dirty="0"/>
              <a:t>张优惠券，省了</a:t>
            </a:r>
            <a:r>
              <a:rPr lang="en-US" altLang="zh-CN" dirty="0"/>
              <a:t>XXX</a:t>
            </a:r>
            <a:r>
              <a:rPr lang="zh-CN" altLang="en-US" dirty="0"/>
              <a:t>元，获得了</a:t>
            </a:r>
            <a:r>
              <a:rPr lang="en-US" altLang="zh-CN" dirty="0"/>
              <a:t>XX</a:t>
            </a:r>
            <a:r>
              <a:rPr lang="zh-CN" altLang="en-US" dirty="0"/>
              <a:t>称号，快去围观吧</a:t>
            </a:r>
          </a:p>
        </p:txBody>
      </p:sp>
    </p:spTree>
    <p:extLst>
      <p:ext uri="{BB962C8B-B14F-4D97-AF65-F5344CB8AC3E}">
        <p14:creationId xmlns:p14="http://schemas.microsoft.com/office/powerpoint/2010/main" val="32034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3230FE-CB0B-41F9-B025-855382D77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72"/>
          <a:stretch/>
        </p:blipFill>
        <p:spPr>
          <a:xfrm>
            <a:off x="4168151" y="0"/>
            <a:ext cx="3855697" cy="14489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9AB7A5-065E-40B3-9923-0885CCE38C8F}"/>
              </a:ext>
            </a:extLst>
          </p:cNvPr>
          <p:cNvSpPr/>
          <p:nvPr/>
        </p:nvSpPr>
        <p:spPr>
          <a:xfrm>
            <a:off x="4192172" y="0"/>
            <a:ext cx="3833447" cy="57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892B8F-8656-4E8D-8EA3-33D15F02360B}"/>
              </a:ext>
            </a:extLst>
          </p:cNvPr>
          <p:cNvSpPr/>
          <p:nvPr/>
        </p:nvSpPr>
        <p:spPr>
          <a:xfrm>
            <a:off x="4375052" y="597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头像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7B2F9E-3B19-4CF5-ADAF-F977A8C8FB17}"/>
              </a:ext>
            </a:extLst>
          </p:cNvPr>
          <p:cNvSpPr txBox="1"/>
          <p:nvPr/>
        </p:nvSpPr>
        <p:spPr>
          <a:xfrm>
            <a:off x="4972929" y="59787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</a:t>
            </a:r>
            <a:r>
              <a:rPr lang="zh-CN" altLang="en-US" dirty="0"/>
              <a:t>的冠德年度消费报告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5D06CA-A2E1-49DF-8D6D-9ABC3209CEDB}"/>
              </a:ext>
            </a:extLst>
          </p:cNvPr>
          <p:cNvSpPr/>
          <p:nvPr/>
        </p:nvSpPr>
        <p:spPr>
          <a:xfrm>
            <a:off x="5057334" y="935502"/>
            <a:ext cx="21804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FE0298-4D80-4B28-B8F7-65ABAE420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0" b="51590"/>
          <a:stretch/>
        </p:blipFill>
        <p:spPr>
          <a:xfrm>
            <a:off x="4192172" y="1853417"/>
            <a:ext cx="3860838" cy="2250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EDD60A-688E-4B9C-A394-88A1B0E9E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5" b="18632"/>
          <a:stretch/>
        </p:blipFill>
        <p:spPr>
          <a:xfrm>
            <a:off x="4168150" y="4104249"/>
            <a:ext cx="3855697" cy="26939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4D295D-8C8A-4DDD-9E3A-C4CDC09B43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3" b="68718"/>
          <a:stretch/>
        </p:blipFill>
        <p:spPr>
          <a:xfrm>
            <a:off x="4192172" y="1448972"/>
            <a:ext cx="3855697" cy="3798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6F0B528-09DE-4506-9391-127149BE857F}"/>
              </a:ext>
            </a:extLst>
          </p:cNvPr>
          <p:cNvSpPr/>
          <p:nvPr/>
        </p:nvSpPr>
        <p:spPr>
          <a:xfrm>
            <a:off x="4712675" y="1452488"/>
            <a:ext cx="21804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CA6982-4829-4B3E-A2D1-6330B46F9758}"/>
              </a:ext>
            </a:extLst>
          </p:cNvPr>
          <p:cNvSpPr txBox="1"/>
          <p:nvPr/>
        </p:nvSpPr>
        <p:spPr>
          <a:xfrm>
            <a:off x="6611815" y="1448972"/>
            <a:ext cx="131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相当于</a:t>
            </a:r>
            <a:r>
              <a:rPr lang="en-US" altLang="zh-CN" sz="1200" dirty="0"/>
              <a:t>80</a:t>
            </a:r>
            <a:r>
              <a:rPr lang="zh-CN" altLang="en-US" sz="1200" dirty="0"/>
              <a:t>元钱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7FD7BB-03F7-4D5F-8D7A-7D0FF80C959C}"/>
              </a:ext>
            </a:extLst>
          </p:cNvPr>
          <p:cNvSpPr/>
          <p:nvPr/>
        </p:nvSpPr>
        <p:spPr>
          <a:xfrm>
            <a:off x="5057333" y="1918481"/>
            <a:ext cx="21804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9F27CD-C3A9-449C-A0D1-F897A1FC3493}"/>
              </a:ext>
            </a:extLst>
          </p:cNvPr>
          <p:cNvSpPr/>
          <p:nvPr/>
        </p:nvSpPr>
        <p:spPr>
          <a:xfrm>
            <a:off x="4754568" y="6091309"/>
            <a:ext cx="2730904" cy="57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看我的冠德年度消费报告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F61FB9-293D-4C39-99A2-12D99376E8A5}"/>
              </a:ext>
            </a:extLst>
          </p:cNvPr>
          <p:cNvSpPr/>
          <p:nvPr/>
        </p:nvSpPr>
        <p:spPr>
          <a:xfrm>
            <a:off x="4473526" y="3270738"/>
            <a:ext cx="3453619" cy="749105"/>
          </a:xfrm>
          <a:prstGeom prst="rect">
            <a:avLst/>
          </a:prstGeom>
          <a:solidFill>
            <a:srgbClr val="FE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61C898-804E-47D6-9515-336FE1CF47F9}"/>
              </a:ext>
            </a:extLst>
          </p:cNvPr>
          <p:cNvSpPr txBox="1"/>
          <p:nvPr/>
        </p:nvSpPr>
        <p:spPr>
          <a:xfrm>
            <a:off x="1294228" y="907365"/>
            <a:ext cx="9826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冠德石油起步于</a:t>
            </a:r>
            <a:r>
              <a:rPr lang="en-US" altLang="zh-CN" dirty="0"/>
              <a:t>2006</a:t>
            </a:r>
            <a:r>
              <a:rPr lang="zh-CN" altLang="en-US" dirty="0"/>
              <a:t>年，是广东 省内第一家获得政府批准，具有批发、 零售与连锁经营资质的民营油企，截止</a:t>
            </a:r>
            <a:r>
              <a:rPr lang="en-US" altLang="zh-CN" dirty="0"/>
              <a:t>2017</a:t>
            </a:r>
            <a:r>
              <a:rPr lang="zh-CN" altLang="en-US" dirty="0"/>
              <a:t>年底，冠德石油连锁经营管理加油站已近</a:t>
            </a:r>
            <a:r>
              <a:rPr lang="en-US" altLang="zh-CN" dirty="0"/>
              <a:t>50</a:t>
            </a:r>
            <a:r>
              <a:rPr lang="zh-CN" altLang="en-US" dirty="0"/>
              <a:t>座。已成为具有品牌影 响力的成品油零售企业之一（冠德全景图片）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联手微信，科技打造智慧油站，为用户带来极致的无感支付体验（微信智慧油站配图、</a:t>
            </a:r>
            <a:r>
              <a:rPr lang="en-US" altLang="zh-CN" dirty="0"/>
              <a:t>KCP</a:t>
            </a:r>
            <a:r>
              <a:rPr lang="zh-CN" altLang="en-US"/>
              <a:t>、小程序）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高品质燃油与贴心服务，为您的美好生活加油（冠德人的配图）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高品质燃油请认准黄骆驼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关注公众号并开通会员，即送百元加油现金券，尊享加油优惠特权。（冠德的二维码）</a:t>
            </a:r>
          </a:p>
        </p:txBody>
      </p:sp>
    </p:spTree>
    <p:extLst>
      <p:ext uri="{BB962C8B-B14F-4D97-AF65-F5344CB8AC3E}">
        <p14:creationId xmlns:p14="http://schemas.microsoft.com/office/powerpoint/2010/main" val="10715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258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20</cp:revision>
  <dcterms:created xsi:type="dcterms:W3CDTF">2018-02-06T07:06:58Z</dcterms:created>
  <dcterms:modified xsi:type="dcterms:W3CDTF">2018-02-06T09:03:18Z</dcterms:modified>
</cp:coreProperties>
</file>