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4"/>
    <a:srgbClr val="F4F4F4"/>
    <a:srgbClr val="E94F4F"/>
    <a:srgbClr val="09BB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88BA-A02E-424D-89DC-30EF937C9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9910E-5F04-4CBE-B40E-4ED5D64A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626A7-CBEE-407E-A80C-B0D3ACA8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8D463-A070-4D65-BF4C-1B189052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AEEDC-940D-4932-918B-CE54F27E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130DB-6728-4E46-902A-1F601807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CF081-DECD-496A-B579-A8AB0F0A4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1633C-8063-4AB8-83BF-2E89D5DF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CBA8C-69E1-4DB0-B4EC-39DAE1AC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02249-2430-49AD-87F7-D3935C96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28A06D-2285-4DC2-93BE-F0B8B17B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3CF75E-F59C-400C-B179-2522510BF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36ADC-1034-44D2-B057-A5795D45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B408C-720F-4CFD-A60D-E69017C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8774-E9F2-4437-A666-5029A53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33C0-9C38-4B10-A7A9-79803E6C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4C2DD-E6A1-4A1F-90AC-BF844BB1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0275B-7100-4486-8BE1-789171DB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819FE-A41C-4C50-BAC9-6181ABC0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E406D-B2DF-4BF7-9A1C-5ED152E8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CEE72-7A67-4CFB-8E2B-90830977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C5164-22AE-4A34-95D1-E5A89A8A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078C9-DEA3-4168-8E8E-C50E4566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29AF3-3226-4C8F-8987-1ECCA129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FC1FE-53D7-4261-9C1F-4E5775EF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9A1E-31C8-457E-8052-6509AC56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5342-E032-4414-BCCE-9802CA9C2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44CA7-8FA5-4255-8F0D-573E865C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3EC7A-BE9E-4ADA-821E-A5C798AB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CBE3D-F42E-434A-A897-83227461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FE166-EB11-48A1-A1B3-E250E216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2362-68ED-4AFB-8F91-71167B4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3DD3F-DD7F-487D-91F5-8CE7FEFA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258F1-9BBD-453B-9772-CBD6083E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2A5DA-591F-4035-9318-78EDAF339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02B808-C777-4B70-8FD3-FF140655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CED5B1-297C-4874-B45A-1F672BF3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3DFC67-0847-4544-8E4E-4392082D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50A76C-9045-4E09-BC33-35E4763D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B466-70BA-4EF3-AD06-6BC7CB7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FE165-DAB4-4DBC-80D1-976A6780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DAD4E5-8C18-4F26-BCD7-7A696DBD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B1A1F-71DF-424F-BAC6-02D7EB9B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0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6B902-9FFD-4838-9CB3-28FD23BC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E191E6-5D93-4087-A367-57818D8A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6D12A-49CB-420C-B923-AB6499EA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717A3-83B2-4B8C-B1A3-B960858A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D21C9-4921-4E9E-82E2-505EC4F2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312BA-6DD1-412B-8BD0-54164E909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125A9-BD06-4CD9-9747-5F8BDA56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275B9-B533-44AD-90C7-BB8ABD0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9F2AE-0ED7-4D71-B56B-3AE22C7F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0FF1-428B-47CF-8708-4B007AF4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FD2C8-DB4D-447F-9233-BDA3FDEB4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73F7F-605C-48C3-AA68-788F6B661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51AE4-9F30-4888-A173-4C5923D9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DB904-81D4-4985-B9BA-EC118B08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D9043-AC74-4096-A810-7158D97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82458-AF7B-4263-B59A-28B3920D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44C62-66C6-4D7E-9AA2-C3AD423D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3F801-AD17-46C2-AFE6-D6518475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E5ED-968B-43E7-9671-00F318986A87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75012-12F6-41ED-BA2D-870489798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9718A-8899-4520-AFA4-6B16128B6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3ACC-D30A-485B-92AA-7F1A12990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8C589A-237A-4607-AE8C-B8FAF02B0F92}"/>
              </a:ext>
            </a:extLst>
          </p:cNvPr>
          <p:cNvSpPr/>
          <p:nvPr/>
        </p:nvSpPr>
        <p:spPr>
          <a:xfrm>
            <a:off x="267287" y="342148"/>
            <a:ext cx="6492239" cy="757641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833ECA-00C0-42ED-AB8F-14FF64A287F9}"/>
              </a:ext>
            </a:extLst>
          </p:cNvPr>
          <p:cNvSpPr/>
          <p:nvPr/>
        </p:nvSpPr>
        <p:spPr>
          <a:xfrm>
            <a:off x="267287" y="1268271"/>
            <a:ext cx="6492239" cy="757641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C43BFC-13DA-46B4-8ED9-8E3AD570990D}"/>
              </a:ext>
            </a:extLst>
          </p:cNvPr>
          <p:cNvSpPr/>
          <p:nvPr/>
        </p:nvSpPr>
        <p:spPr>
          <a:xfrm>
            <a:off x="267287" y="2194394"/>
            <a:ext cx="6492239" cy="75764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974E41-F1AD-420A-86DC-1183008A0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0" t="15128" r="54878" b="11621"/>
          <a:stretch/>
        </p:blipFill>
        <p:spPr>
          <a:xfrm>
            <a:off x="858129" y="3825643"/>
            <a:ext cx="1005840" cy="6279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0D53A9-2C86-47E8-9C30-0488B04B5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9" t="11620" r="5839" b="15128"/>
          <a:stretch/>
        </p:blipFill>
        <p:spPr>
          <a:xfrm>
            <a:off x="2060918" y="3825642"/>
            <a:ext cx="1005840" cy="62795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9FE3E1-A185-47EB-B1B9-C1FBB39E5052}"/>
              </a:ext>
            </a:extLst>
          </p:cNvPr>
          <p:cNvGrpSpPr/>
          <p:nvPr/>
        </p:nvGrpSpPr>
        <p:grpSpPr>
          <a:xfrm>
            <a:off x="471268" y="5174732"/>
            <a:ext cx="7118252" cy="829994"/>
            <a:chOff x="471268" y="5174732"/>
            <a:chExt cx="7118252" cy="8299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86CBAB7-7A37-473D-AD7C-7B017410D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7216726" y="5406261"/>
              <a:ext cx="274320" cy="366934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709F54-4B60-4CFE-AA46-C4AE4E559C01}"/>
                </a:ext>
              </a:extLst>
            </p:cNvPr>
            <p:cNvSpPr/>
            <p:nvPr/>
          </p:nvSpPr>
          <p:spPr>
            <a:xfrm>
              <a:off x="471268" y="5174732"/>
              <a:ext cx="7118252" cy="829994"/>
            </a:xfrm>
            <a:prstGeom prst="rect">
              <a:avLst/>
            </a:prstGeom>
            <a:noFill/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52F246-2C99-41E8-A7DD-815AAE322BD0}"/>
                </a:ext>
              </a:extLst>
            </p:cNvPr>
            <p:cNvSpPr txBox="1"/>
            <p:nvPr/>
          </p:nvSpPr>
          <p:spPr>
            <a:xfrm>
              <a:off x="478302" y="5358895"/>
              <a:ext cx="572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6A79E06-1EA8-4046-8A0F-1F1F7891D6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08"/>
          <a:stretch/>
        </p:blipFill>
        <p:spPr>
          <a:xfrm>
            <a:off x="4695459" y="3734771"/>
            <a:ext cx="5435624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8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FEE2E7F-6BCA-4761-AA36-A7C2F863FD2E}"/>
              </a:ext>
            </a:extLst>
          </p:cNvPr>
          <p:cNvGrpSpPr/>
          <p:nvPr/>
        </p:nvGrpSpPr>
        <p:grpSpPr>
          <a:xfrm>
            <a:off x="422031" y="222869"/>
            <a:ext cx="7118252" cy="1197933"/>
            <a:chOff x="358726" y="673069"/>
            <a:chExt cx="7118252" cy="119793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53232C6-315D-415C-A1B1-C4BB7EB84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7125286" y="1135431"/>
              <a:ext cx="274320" cy="36693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3D02DC5-EB46-468E-B589-B020827220AA}"/>
                </a:ext>
              </a:extLst>
            </p:cNvPr>
            <p:cNvSpPr/>
            <p:nvPr/>
          </p:nvSpPr>
          <p:spPr>
            <a:xfrm>
              <a:off x="358726" y="673069"/>
              <a:ext cx="7118252" cy="1197933"/>
            </a:xfrm>
            <a:prstGeom prst="rect">
              <a:avLst/>
            </a:prstGeom>
            <a:noFill/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C9A5F1-B718-4638-BFB5-F2889F788BC2}"/>
                </a:ext>
              </a:extLst>
            </p:cNvPr>
            <p:cNvSpPr txBox="1"/>
            <p:nvPr/>
          </p:nvSpPr>
          <p:spPr>
            <a:xfrm>
              <a:off x="365760" y="857233"/>
              <a:ext cx="572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A1F1D6A-4090-4A50-8EED-49A854A22548}"/>
                </a:ext>
              </a:extLst>
            </p:cNvPr>
            <p:cNvSpPr txBox="1"/>
            <p:nvPr/>
          </p:nvSpPr>
          <p:spPr>
            <a:xfrm>
              <a:off x="365760" y="1434904"/>
              <a:ext cx="2672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E50D94-A1CB-4239-9989-AF3A9E819A94}"/>
              </a:ext>
            </a:extLst>
          </p:cNvPr>
          <p:cNvGrpSpPr/>
          <p:nvPr/>
        </p:nvGrpSpPr>
        <p:grpSpPr>
          <a:xfrm>
            <a:off x="422031" y="2143144"/>
            <a:ext cx="7118252" cy="829994"/>
            <a:chOff x="3759591" y="4084486"/>
            <a:chExt cx="7118252" cy="82999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57839BD-3042-449B-A4E3-49781B142A84}"/>
                </a:ext>
              </a:extLst>
            </p:cNvPr>
            <p:cNvGrpSpPr/>
            <p:nvPr/>
          </p:nvGrpSpPr>
          <p:grpSpPr>
            <a:xfrm>
              <a:off x="3759591" y="4084486"/>
              <a:ext cx="7118252" cy="829994"/>
              <a:chOff x="471268" y="5174732"/>
              <a:chExt cx="7118252" cy="829994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ADEB66A5-AB01-4E74-ACD6-A8C2DF34F7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9677" t="36384" r="6682" b="31513"/>
              <a:stretch/>
            </p:blipFill>
            <p:spPr>
              <a:xfrm>
                <a:off x="7216726" y="5406261"/>
                <a:ext cx="274320" cy="366934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5DB3EEC-27C8-4DCD-BAA4-278375883A69}"/>
                  </a:ext>
                </a:extLst>
              </p:cNvPr>
              <p:cNvSpPr/>
              <p:nvPr/>
            </p:nvSpPr>
            <p:spPr>
              <a:xfrm>
                <a:off x="471268" y="5174732"/>
                <a:ext cx="7118252" cy="829994"/>
              </a:xfrm>
              <a:prstGeom prst="rect">
                <a:avLst/>
              </a:pr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A2E7A7-710F-4573-A626-D2BFB4636C93}"/>
                  </a:ext>
                </a:extLst>
              </p:cNvPr>
              <p:cNvSpPr txBox="1"/>
              <p:nvPr/>
            </p:nvSpPr>
            <p:spPr>
              <a:xfrm>
                <a:off x="1547447" y="5358895"/>
                <a:ext cx="5725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D4DAF9-5478-45A1-961C-D2C9E5BF5A34}"/>
                </a:ext>
              </a:extLst>
            </p:cNvPr>
            <p:cNvSpPr/>
            <p:nvPr/>
          </p:nvSpPr>
          <p:spPr>
            <a:xfrm>
              <a:off x="4026877" y="4174165"/>
              <a:ext cx="650632" cy="650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8BD58C-FC17-4EB4-B7FA-922F339AD13B}"/>
              </a:ext>
            </a:extLst>
          </p:cNvPr>
          <p:cNvGrpSpPr/>
          <p:nvPr/>
        </p:nvGrpSpPr>
        <p:grpSpPr>
          <a:xfrm>
            <a:off x="429065" y="3204667"/>
            <a:ext cx="7118252" cy="1197933"/>
            <a:chOff x="429065" y="3575669"/>
            <a:chExt cx="7118252" cy="1197933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9F2651-130E-4D0A-9AAC-FF83D38F9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77" t="36384" r="6682" b="31513"/>
            <a:stretch/>
          </p:blipFill>
          <p:spPr>
            <a:xfrm>
              <a:off x="7195625" y="4038031"/>
              <a:ext cx="274320" cy="36693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B00DE2-0D30-444A-8FCF-269E9141F7B3}"/>
                </a:ext>
              </a:extLst>
            </p:cNvPr>
            <p:cNvSpPr/>
            <p:nvPr/>
          </p:nvSpPr>
          <p:spPr>
            <a:xfrm>
              <a:off x="429065" y="3575669"/>
              <a:ext cx="7118252" cy="1197933"/>
            </a:xfrm>
            <a:prstGeom prst="rect">
              <a:avLst/>
            </a:prstGeom>
            <a:noFill/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629D3B-44CA-40A4-9D75-F2C78CD1227D}"/>
                </a:ext>
              </a:extLst>
            </p:cNvPr>
            <p:cNvSpPr txBox="1"/>
            <p:nvPr/>
          </p:nvSpPr>
          <p:spPr>
            <a:xfrm>
              <a:off x="1498210" y="3759226"/>
              <a:ext cx="572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A68788D-CBDA-4746-9638-EA39350AF064}"/>
                </a:ext>
              </a:extLst>
            </p:cNvPr>
            <p:cNvSpPr txBox="1"/>
            <p:nvPr/>
          </p:nvSpPr>
          <p:spPr>
            <a:xfrm>
              <a:off x="1498210" y="4273151"/>
              <a:ext cx="2672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C624CE6-170B-4F5D-B098-DDE6421E9C2F}"/>
                </a:ext>
              </a:extLst>
            </p:cNvPr>
            <p:cNvSpPr/>
            <p:nvPr/>
          </p:nvSpPr>
          <p:spPr>
            <a:xfrm>
              <a:off x="689317" y="3822901"/>
              <a:ext cx="795980" cy="79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F043E8-C7E2-4204-80BF-11FE4F45AB89}"/>
              </a:ext>
            </a:extLst>
          </p:cNvPr>
          <p:cNvGrpSpPr/>
          <p:nvPr/>
        </p:nvGrpSpPr>
        <p:grpSpPr>
          <a:xfrm>
            <a:off x="429065" y="4757003"/>
            <a:ext cx="7118252" cy="829994"/>
            <a:chOff x="3759591" y="4084486"/>
            <a:chExt cx="7118252" cy="82999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E536260-C224-40F8-B004-1089EC822482}"/>
                </a:ext>
              </a:extLst>
            </p:cNvPr>
            <p:cNvGrpSpPr/>
            <p:nvPr/>
          </p:nvGrpSpPr>
          <p:grpSpPr>
            <a:xfrm>
              <a:off x="3759591" y="4084486"/>
              <a:ext cx="7118252" cy="829994"/>
              <a:chOff x="471268" y="5174732"/>
              <a:chExt cx="7118252" cy="82999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C8C00BC-0385-4083-854E-16E5F9000147}"/>
                  </a:ext>
                </a:extLst>
              </p:cNvPr>
              <p:cNvSpPr/>
              <p:nvPr/>
            </p:nvSpPr>
            <p:spPr>
              <a:xfrm>
                <a:off x="471268" y="5174732"/>
                <a:ext cx="7118252" cy="829994"/>
              </a:xfrm>
              <a:prstGeom prst="rect">
                <a:avLst/>
              </a:pr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0F4116D-D570-4F58-AD25-D512C22BAC6C}"/>
                  </a:ext>
                </a:extLst>
              </p:cNvPr>
              <p:cNvSpPr txBox="1"/>
              <p:nvPr/>
            </p:nvSpPr>
            <p:spPr>
              <a:xfrm>
                <a:off x="1458576" y="5358895"/>
                <a:ext cx="5725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EFEFF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8F90633-CA0D-48E6-878E-990E4F339901}"/>
                </a:ext>
              </a:extLst>
            </p:cNvPr>
            <p:cNvSpPr/>
            <p:nvPr/>
          </p:nvSpPr>
          <p:spPr>
            <a:xfrm>
              <a:off x="3879166" y="4268649"/>
              <a:ext cx="4616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119C488-6F28-4C05-9486-F4CE1E2C5B5B}"/>
              </a:ext>
            </a:extLst>
          </p:cNvPr>
          <p:cNvCxnSpPr/>
          <p:nvPr/>
        </p:nvCxnSpPr>
        <p:spPr>
          <a:xfrm>
            <a:off x="1230923" y="4853354"/>
            <a:ext cx="0" cy="611944"/>
          </a:xfrm>
          <a:prstGeom prst="line">
            <a:avLst/>
          </a:prstGeom>
          <a:ln>
            <a:solidFill>
              <a:srgbClr val="EFE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E602608-4D9A-4845-884F-85CF7F89BCE6}"/>
              </a:ext>
            </a:extLst>
          </p:cNvPr>
          <p:cNvGrpSpPr/>
          <p:nvPr/>
        </p:nvGrpSpPr>
        <p:grpSpPr>
          <a:xfrm>
            <a:off x="422031" y="222870"/>
            <a:ext cx="7118252" cy="1823980"/>
            <a:chOff x="422031" y="222870"/>
            <a:chExt cx="7118252" cy="18239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A954ECB-A512-43AD-B0B6-249E0F230926}"/>
                </a:ext>
              </a:extLst>
            </p:cNvPr>
            <p:cNvSpPr/>
            <p:nvPr/>
          </p:nvSpPr>
          <p:spPr>
            <a:xfrm>
              <a:off x="422031" y="222870"/>
              <a:ext cx="7118252" cy="1823980"/>
            </a:xfrm>
            <a:prstGeom prst="rect">
              <a:avLst/>
            </a:prstGeom>
            <a:noFill/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0AF8150-B938-4B2D-9BD6-54982CDE7C56}"/>
                </a:ext>
              </a:extLst>
            </p:cNvPr>
            <p:cNvSpPr txBox="1"/>
            <p:nvPr/>
          </p:nvSpPr>
          <p:spPr>
            <a:xfrm>
              <a:off x="611945" y="386862"/>
              <a:ext cx="1427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501D47-3F03-4C5D-8520-5CE1118484AB}"/>
                </a:ext>
              </a:extLst>
            </p:cNvPr>
            <p:cNvSpPr txBox="1"/>
            <p:nvPr/>
          </p:nvSpPr>
          <p:spPr>
            <a:xfrm>
              <a:off x="611945" y="1012520"/>
              <a:ext cx="674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描述信息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A4A10BA4-275C-4E73-89C2-6DD4754B245B}"/>
              </a:ext>
            </a:extLst>
          </p:cNvPr>
          <p:cNvSpPr/>
          <p:nvPr/>
        </p:nvSpPr>
        <p:spPr>
          <a:xfrm>
            <a:off x="422031" y="2464322"/>
            <a:ext cx="7118252" cy="2839197"/>
          </a:xfrm>
          <a:prstGeom prst="rect">
            <a:avLst/>
          </a:prstGeom>
          <a:noFill/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07256-DE0F-46FD-BEE6-9DF6CBE1CC25}"/>
              </a:ext>
            </a:extLst>
          </p:cNvPr>
          <p:cNvSpPr txBox="1"/>
          <p:nvPr/>
        </p:nvSpPr>
        <p:spPr>
          <a:xfrm>
            <a:off x="611945" y="3429000"/>
            <a:ext cx="142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406983-F065-4EA4-9ED1-0E022132E8CA}"/>
              </a:ext>
            </a:extLst>
          </p:cNvPr>
          <p:cNvSpPr txBox="1"/>
          <p:nvPr/>
        </p:nvSpPr>
        <p:spPr>
          <a:xfrm>
            <a:off x="611945" y="4054658"/>
            <a:ext cx="674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描述信息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B6827F-9D8D-45AF-86CA-B8200D34B1E8}"/>
              </a:ext>
            </a:extLst>
          </p:cNvPr>
          <p:cNvCxnSpPr>
            <a:cxnSpLocks/>
          </p:cNvCxnSpPr>
          <p:nvPr/>
        </p:nvCxnSpPr>
        <p:spPr>
          <a:xfrm>
            <a:off x="724486" y="3101926"/>
            <a:ext cx="6815797" cy="0"/>
          </a:xfrm>
          <a:prstGeom prst="line">
            <a:avLst/>
          </a:prstGeom>
          <a:ln>
            <a:solidFill>
              <a:srgbClr val="F4F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9DDD0E6-33A8-489F-823D-27BC40F2EF3C}"/>
              </a:ext>
            </a:extLst>
          </p:cNvPr>
          <p:cNvSpPr txBox="1"/>
          <p:nvPr/>
        </p:nvSpPr>
        <p:spPr>
          <a:xfrm>
            <a:off x="608428" y="2608107"/>
            <a:ext cx="187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13D7BE-052B-4556-9499-91ED6F59571B}"/>
              </a:ext>
            </a:extLst>
          </p:cNvPr>
          <p:cNvGrpSpPr/>
          <p:nvPr/>
        </p:nvGrpSpPr>
        <p:grpSpPr>
          <a:xfrm>
            <a:off x="422031" y="5778785"/>
            <a:ext cx="6815797" cy="548601"/>
            <a:chOff x="422031" y="5778785"/>
            <a:chExt cx="6815797" cy="54860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84FC2B7-FCA0-4665-9B87-39F80E96B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9" t="27447" r="43391" b="27844"/>
            <a:stretch/>
          </p:blipFill>
          <p:spPr>
            <a:xfrm>
              <a:off x="3362177" y="5895521"/>
              <a:ext cx="935503" cy="315127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D91674E-2FA9-4553-8A97-F42E0D66844C}"/>
                </a:ext>
              </a:extLst>
            </p:cNvPr>
            <p:cNvSpPr/>
            <p:nvPr/>
          </p:nvSpPr>
          <p:spPr>
            <a:xfrm>
              <a:off x="422031" y="5778785"/>
              <a:ext cx="6815797" cy="548601"/>
            </a:xfrm>
            <a:prstGeom prst="roundRect">
              <a:avLst>
                <a:gd name="adj" fmla="val 6410"/>
              </a:avLst>
            </a:prstGeom>
            <a:noFill/>
            <a:ln>
              <a:solidFill>
                <a:srgbClr val="EFE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37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25</cp:revision>
  <dcterms:created xsi:type="dcterms:W3CDTF">2018-02-06T08:35:22Z</dcterms:created>
  <dcterms:modified xsi:type="dcterms:W3CDTF">2018-02-06T09:19:16Z</dcterms:modified>
</cp:coreProperties>
</file>