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79" r:id="rId5"/>
    <p:sldId id="275" r:id="rId6"/>
    <p:sldId id="277" r:id="rId7"/>
    <p:sldId id="27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开发简单、对原有业务介入少，不影响冠德：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预计上线时间点：</a:t>
            </a:r>
            <a:r>
              <a:rPr lang="en-US" altLang="zh-CN" sz="1200" dirty="0">
                <a:solidFill>
                  <a:srgbClr val="C00000"/>
                </a:solidFill>
              </a:rPr>
              <a:t>3</a:t>
            </a:r>
            <a:r>
              <a:rPr lang="zh-CN" altLang="en-US" sz="1200" dirty="0">
                <a:solidFill>
                  <a:srgbClr val="C00000"/>
                </a:solidFill>
              </a:rPr>
              <a:t>月中旬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、基本原则，先期快速上线，所有的业务均</a:t>
            </a:r>
            <a:r>
              <a:rPr lang="zh-CN" altLang="en-US" sz="1200" b="1" dirty="0"/>
              <a:t>必须以</a:t>
            </a:r>
            <a:r>
              <a:rPr lang="en-US" altLang="zh-CN" sz="1200" b="1" dirty="0"/>
              <a:t>H5</a:t>
            </a:r>
            <a:r>
              <a:rPr lang="zh-CN" altLang="en-US" sz="1200" dirty="0"/>
              <a:t>的方式提供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681" y="142350"/>
            <a:ext cx="5677175" cy="6000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广告合作：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、平安证券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、车发发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意外健康险：</a:t>
            </a:r>
            <a:r>
              <a:rPr lang="zh-CN" altLang="en-US" sz="1200" dirty="0"/>
              <a:t>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付费，每个险种返佣不一样，等待清单。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付费，号称价格比别家都低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：车发发提供服务，具体合作内容对接中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8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年审代办：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9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CAD8733-790C-42FE-8CEA-777A8206BBD1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781D65E-5EDA-45E2-9D2A-F494DAB5EBB5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7C77E1F-B375-4265-851D-E451623B5D50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0ED646E0-2863-4EEA-8D02-4CEAD17C0F22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2ED451B0-1880-4F49-A127-3BC91E1BF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334A81FB-4C6D-40CF-940F-4AF2B4108EB5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AA0892B-A494-4AE2-82A2-34FD7FFB3021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EC065C56-1F28-4F0A-B4E9-402D47B0327D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E87594A1-DE81-4779-9CCD-000C29E1D2D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F89549C2-2CD6-4D81-B907-CC4C88AA463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686CF66B-53AB-4546-AEA0-600957F3189D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8" name="矩形: 圆角 127">
                    <a:extLst>
                      <a:ext uri="{FF2B5EF4-FFF2-40B4-BE49-F238E27FC236}">
                        <a16:creationId xmlns:a16="http://schemas.microsoft.com/office/drawing/2014/main" id="{7B82035A-823B-4B8D-A454-E4861F7DE20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EDA80A8F-7D8B-4B38-8FBF-D3327212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19BFDA7C-3AB0-433F-AFB4-6B3C54907C7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6" name="矩形: 圆角 125">
                    <a:extLst>
                      <a:ext uri="{FF2B5EF4-FFF2-40B4-BE49-F238E27FC236}">
                        <a16:creationId xmlns:a16="http://schemas.microsoft.com/office/drawing/2014/main" id="{E4D10249-808C-474A-B77B-264F9C943C0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3CD69D3F-CDC3-4AAE-BED4-FEA1F79013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8E34B42-F5EE-4534-BF8E-010C9356737C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E4B768C1-46BA-4AD8-A508-1C86DEDC23FC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EA6F9AA2-443F-442D-8248-3B0D84272F0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04FFD91D-30F8-45C8-A5BF-1A4397575DD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B471649E-3ADD-4045-B6AB-B484D549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FC770A58-A776-4EBF-9D2E-07E674A36389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FA190C52-6CB7-43F9-92D5-FA42D7D72B28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241D65B3-D3DA-4792-81A4-1BDA501D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56595B12-F529-441B-9F4B-B785A3FF0B3C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7" name="矩形: 圆角 116">
                    <a:extLst>
                      <a:ext uri="{FF2B5EF4-FFF2-40B4-BE49-F238E27FC236}">
                        <a16:creationId xmlns:a16="http://schemas.microsoft.com/office/drawing/2014/main" id="{ECF91B65-6391-4DA6-B223-66FAC73F5696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3A8DFCB1-AD80-48CB-A1F5-AB6069BB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CD40296-19FA-4841-8ECE-621F4D8CB7A6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894AC6C-F586-4B4B-86A8-3054988E721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E9EF8BA-25E1-4DB1-8CFB-24D0D01A9E72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E4B546E-59B8-4A3F-92BB-8DF77CD694DB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2F06A26-61D4-4593-AD0C-86FC2A2EE98C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F7CF6C2A-C9CD-414E-9343-E8C5C00FE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85F6D6-B9D2-48A1-8775-AFF82ECAB7E6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ACBA32C-A96A-400B-826C-0CB19C2FA9DE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8EE31B90-2881-46C0-A6DF-6BE71631C085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8" name="矩形: 圆角 87">
                    <a:extLst>
                      <a:ext uri="{FF2B5EF4-FFF2-40B4-BE49-F238E27FC236}">
                        <a16:creationId xmlns:a16="http://schemas.microsoft.com/office/drawing/2014/main" id="{B15C092C-C8A7-4496-B4F5-B00930BE2AC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B85772A0-EA3C-4BED-852E-E71AE7774905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6772F622-07C7-4070-BC11-D182C2BB390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8C4A8E3E-082E-4E3A-AC02-8A86E80B99F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20C55D91-2D1A-4D73-8EF4-95BDBAB25212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56CD231-6D61-454C-A1BE-1E60617421C8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xmlns:a16="http://schemas.microsoft.com/office/drawing/2014/main" id="{02723D0B-3B2E-4C0B-A974-70C4189E7BEA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4F178BB-D062-4283-8324-697509D9FEE6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EEAE0C5-5F99-4BAF-823F-01AC7942B3C3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24BAFE2-F893-47EC-9FF2-68903DC39738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0C7A9167-64FB-4825-AECA-F99ADC273CF3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A535F93E-F121-4B9A-8A3A-D95AA07894F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4457665-FDB7-4B4F-B08C-C4A08D92BB71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9DBD52E7-30C3-4615-993E-BBAEDF77A64A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F7BC467F-38D4-4CF1-BC4F-63C3DECE1184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4684B083-C089-4F4E-A714-7C8C4408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4E2084B3-E232-4BAF-8765-D91C05C6E70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4" name="矩形: 圆角 73">
                    <a:extLst>
                      <a:ext uri="{FF2B5EF4-FFF2-40B4-BE49-F238E27FC236}">
                        <a16:creationId xmlns:a16="http://schemas.microsoft.com/office/drawing/2014/main" id="{BB0DA932-F9CA-4B8C-A37B-780EA34F37B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A207F50E-7FB7-43FC-94B5-76399CB16A5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C8537F9-3ABF-40A4-84FC-B8D7CC128375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DFC4F7-B30D-459F-A82A-62856EA3A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、所有业务服务统一时间节点上线切换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>
                <a:solidFill>
                  <a:prstClr val="black"/>
                </a:solidFill>
              </a:rPr>
              <a:t>、需要冠德公众号的软文配合：次文？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4</a:t>
            </a:r>
            <a:r>
              <a:rPr lang="zh-CN" altLang="en-US" sz="1200" dirty="0">
                <a:solidFill>
                  <a:prstClr val="black"/>
                </a:solidFill>
              </a:rPr>
              <a:t>、其他的</a:t>
            </a:r>
            <a:r>
              <a:rPr lang="en-US" altLang="zh-CN" sz="1200" dirty="0">
                <a:solidFill>
                  <a:prstClr val="black"/>
                </a:solidFill>
              </a:rPr>
              <a:t>PR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39EBFA-A12B-4758-B645-E214A0E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86993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682</Words>
  <Application>Microsoft Office PowerPoint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PowerPoint 演示文稿</vt:lpstr>
      <vt:lpstr>优惠生活</vt:lpstr>
      <vt:lpstr>PowerPoint 演示文稿</vt:lpstr>
      <vt:lpstr>优惠生活</vt:lpstr>
      <vt:lpstr>PR相关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452</cp:revision>
  <dcterms:created xsi:type="dcterms:W3CDTF">2018-02-07T03:59:24Z</dcterms:created>
  <dcterms:modified xsi:type="dcterms:W3CDTF">2018-03-01T04:12:02Z</dcterms:modified>
</cp:coreProperties>
</file>