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90" r:id="rId2"/>
  </p:sldMasterIdLst>
  <p:notesMasterIdLst>
    <p:notesMasterId r:id="rId13"/>
  </p:notesMasterIdLst>
  <p:sldIdLst>
    <p:sldId id="305" r:id="rId3"/>
    <p:sldId id="306" r:id="rId4"/>
    <p:sldId id="293" r:id="rId5"/>
    <p:sldId id="300" r:id="rId6"/>
    <p:sldId id="298" r:id="rId7"/>
    <p:sldId id="307" r:id="rId8"/>
    <p:sldId id="308" r:id="rId9"/>
    <p:sldId id="309" r:id="rId10"/>
    <p:sldId id="310" r:id="rId11"/>
    <p:sldId id="311" r:id="rId12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BB07"/>
    <a:srgbClr val="F93038"/>
    <a:srgbClr val="E49C95"/>
    <a:srgbClr val="FDEFD4"/>
    <a:srgbClr val="F72E36"/>
    <a:srgbClr val="FEDE7D"/>
    <a:srgbClr val="FBCF56"/>
    <a:srgbClr val="F52731"/>
    <a:srgbClr val="FEE277"/>
    <a:srgbClr val="FFC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113" d="100"/>
          <a:sy n="113" d="100"/>
        </p:scale>
        <p:origin x="27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D74E4BC-3EEC-44AE-8480-65C9227EE009}"/>
              </a:ext>
            </a:extLst>
          </p:cNvPr>
          <p:cNvSpPr/>
          <p:nvPr userDrawn="1"/>
        </p:nvSpPr>
        <p:spPr>
          <a:xfrm>
            <a:off x="1109459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内容占位符 6">
            <a:extLst>
              <a:ext uri="{FF2B5EF4-FFF2-40B4-BE49-F238E27FC236}">
                <a16:creationId xmlns:a16="http://schemas.microsoft.com/office/drawing/2014/main" id="{B4DBA8C9-6541-49DB-8166-D6D750CB00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BB86346-A6D8-4F52-A226-C2E7D66CF386}"/>
              </a:ext>
            </a:extLst>
          </p:cNvPr>
          <p:cNvSpPr/>
          <p:nvPr userDrawn="1"/>
        </p:nvSpPr>
        <p:spPr>
          <a:xfrm>
            <a:off x="1940205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内容占位符 6">
            <a:extLst>
              <a:ext uri="{FF2B5EF4-FFF2-40B4-BE49-F238E27FC236}">
                <a16:creationId xmlns:a16="http://schemas.microsoft.com/office/drawing/2014/main" id="{98D9A3D9-18F3-4FF8-B175-30B771FA0F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14278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4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0" y="5978358"/>
            <a:ext cx="3336925" cy="56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8CB79D-5AFB-432A-A2DA-5464EBE332F5}"/>
              </a:ext>
            </a:extLst>
          </p:cNvPr>
          <p:cNvSpPr/>
          <p:nvPr userDrawn="1"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内容占位符 6">
            <a:extLst>
              <a:ext uri="{FF2B5EF4-FFF2-40B4-BE49-F238E27FC236}">
                <a16:creationId xmlns:a16="http://schemas.microsoft.com/office/drawing/2014/main" id="{2CBEBADD-410E-4DF0-A0D7-86696A9273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786" y="6295729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D74A2C0-5E0B-4F53-8879-FBDF61190AE4}"/>
              </a:ext>
            </a:extLst>
          </p:cNvPr>
          <p:cNvSpPr/>
          <p:nvPr userDrawn="1"/>
        </p:nvSpPr>
        <p:spPr>
          <a:xfrm>
            <a:off x="2770950" y="6004116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内容占位符 6">
            <a:extLst>
              <a:ext uri="{FF2B5EF4-FFF2-40B4-BE49-F238E27FC236}">
                <a16:creationId xmlns:a16="http://schemas.microsoft.com/office/drawing/2014/main" id="{7708DDE4-0898-4193-9CAA-1B9C233C400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45023" y="628842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82E799-BF1A-4F44-B495-24BF1F7E9810}"/>
              </a:ext>
            </a:extLst>
          </p:cNvPr>
          <p:cNvSpPr/>
          <p:nvPr userDrawn="1"/>
        </p:nvSpPr>
        <p:spPr>
          <a:xfrm>
            <a:off x="1524831" y="6008468"/>
            <a:ext cx="287261" cy="2872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52CFB8DC-4361-4173-A4C4-43D98F73DEB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98904" y="6300081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3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7" y="304299"/>
            <a:ext cx="3169294" cy="61600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12713" y="1504950"/>
            <a:ext cx="3090862" cy="51736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1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D7D7E0-97A5-46C5-AA71-4C3A1D42E4EC}"/>
              </a:ext>
            </a:extLst>
          </p:cNvPr>
          <p:cNvSpPr txBox="1"/>
          <p:nvPr userDrawn="1"/>
        </p:nvSpPr>
        <p:spPr>
          <a:xfrm>
            <a:off x="244699" y="283335"/>
            <a:ext cx="142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冠德油站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3" r:id="rId3"/>
    <p:sldLayoutId id="2147483689" r:id="rId4"/>
  </p:sldLayoutIdLst>
  <p:txStyles>
    <p:titleStyle>
      <a:lvl1pPr algn="l" defTabSz="250271" rtl="0" eaLnBrk="1" latinLnBrk="0" hangingPunct="1">
        <a:lnSpc>
          <a:spcPct val="90000"/>
        </a:lnSpc>
        <a:spcBef>
          <a:spcPct val="0"/>
        </a:spcBef>
        <a:buNone/>
        <a:defRPr sz="1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87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B756E40-3200-45F6-914D-3D5A238BC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产品布局基本原则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E8F2F-258F-4261-96A1-1B097A698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、服务是所有业务类操作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、发现放导流以及其他业务</a:t>
            </a:r>
          </a:p>
        </p:txBody>
      </p:sp>
    </p:spTree>
    <p:extLst>
      <p:ext uri="{BB962C8B-B14F-4D97-AF65-F5344CB8AC3E}">
        <p14:creationId xmlns:p14="http://schemas.microsoft.com/office/powerpoint/2010/main" val="409730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9" t="28559" r="7885" b="14495"/>
          <a:stretch/>
        </p:blipFill>
        <p:spPr>
          <a:xfrm>
            <a:off x="283169" y="1958586"/>
            <a:ext cx="2790396" cy="39053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974" y="4223938"/>
            <a:ext cx="2248018" cy="460150"/>
          </a:xfrm>
          <a:prstGeom prst="rect">
            <a:avLst/>
          </a:prstGeom>
          <a:solidFill>
            <a:srgbClr val="F72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901" y="4754880"/>
            <a:ext cx="1753122" cy="312666"/>
          </a:xfrm>
          <a:prstGeom prst="rect">
            <a:avLst/>
          </a:prstGeom>
          <a:solidFill>
            <a:srgbClr val="FED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F72E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我也要拆红包</a:t>
            </a:r>
          </a:p>
        </p:txBody>
      </p:sp>
      <p:sp>
        <p:nvSpPr>
          <p:cNvPr id="9" name="矩形 8"/>
          <p:cNvSpPr/>
          <p:nvPr/>
        </p:nvSpPr>
        <p:spPr>
          <a:xfrm>
            <a:off x="822092" y="2682040"/>
            <a:ext cx="1735782" cy="539008"/>
          </a:xfrm>
          <a:prstGeom prst="rect">
            <a:avLst/>
          </a:prstGeom>
          <a:solidFill>
            <a:srgbClr val="FD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帮倪晓兵拆出了</a:t>
            </a:r>
            <a:endParaRPr lang="en-US" altLang="zh-CN" sz="1050" b="1" dirty="0">
              <a:solidFill>
                <a:srgbClr val="F930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F930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50" b="1" dirty="0">
              <a:solidFill>
                <a:srgbClr val="F930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46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9DDE50-B2CA-4355-B35B-62DFBA40A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17CF8F8-C802-4FE1-BFEB-EC6993CD44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22153B8-AB34-4105-AE70-5DED512BDB8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60E211-7E89-4819-82BB-E5510DB0BC2F}"/>
              </a:ext>
            </a:extLst>
          </p:cNvPr>
          <p:cNvSpPr/>
          <p:nvPr/>
        </p:nvSpPr>
        <p:spPr>
          <a:xfrm>
            <a:off x="0" y="690027"/>
            <a:ext cx="3336925" cy="5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9F835B-6AB0-4DCD-8D18-B29A48E52F33}"/>
              </a:ext>
            </a:extLst>
          </p:cNvPr>
          <p:cNvSpPr/>
          <p:nvPr/>
        </p:nvSpPr>
        <p:spPr>
          <a:xfrm>
            <a:off x="0" y="1253064"/>
            <a:ext cx="3336925" cy="1794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功能区，九宫格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A62DA7-D75E-46AF-ABCC-0A2F30A83DE4}"/>
              </a:ext>
            </a:extLst>
          </p:cNvPr>
          <p:cNvSpPr/>
          <p:nvPr/>
        </p:nvSpPr>
        <p:spPr>
          <a:xfrm>
            <a:off x="0" y="3081867"/>
            <a:ext cx="3336925" cy="41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C195F-B612-41C0-8778-6F1AF77FCEE2}"/>
              </a:ext>
            </a:extLst>
          </p:cNvPr>
          <p:cNvSpPr/>
          <p:nvPr/>
        </p:nvSpPr>
        <p:spPr>
          <a:xfrm>
            <a:off x="0" y="3530600"/>
            <a:ext cx="3336925" cy="17949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功能区，九宫格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E401BF-6A40-4D24-BB40-D7922191527A}"/>
              </a:ext>
            </a:extLst>
          </p:cNvPr>
          <p:cNvSpPr/>
          <p:nvPr/>
        </p:nvSpPr>
        <p:spPr>
          <a:xfrm>
            <a:off x="-2" y="5393592"/>
            <a:ext cx="3336925" cy="41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广告条</a:t>
            </a:r>
          </a:p>
        </p:txBody>
      </p:sp>
    </p:spTree>
    <p:extLst>
      <p:ext uri="{BB962C8B-B14F-4D97-AF65-F5344CB8AC3E}">
        <p14:creationId xmlns:p14="http://schemas.microsoft.com/office/powerpoint/2010/main" val="12381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E8EE1D-F017-4D73-84A0-D80D0A9CE51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13F82AA-2512-4E10-B5EC-28CE5F48D7C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46CF23F-0D35-4164-925C-1B0988B43F4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2" b="29204"/>
          <a:stretch/>
        </p:blipFill>
        <p:spPr>
          <a:xfrm>
            <a:off x="601" y="797978"/>
            <a:ext cx="3336324" cy="10323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C5C7BD4-13CD-49F3-BC93-3FB21D03EF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0" b="37714"/>
          <a:stretch/>
        </p:blipFill>
        <p:spPr>
          <a:xfrm>
            <a:off x="0" y="1830365"/>
            <a:ext cx="3336324" cy="23101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1CF1F08-398F-49BF-B043-EBF17DCD3D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58086"/>
          <a:stretch/>
        </p:blipFill>
        <p:spPr>
          <a:xfrm>
            <a:off x="0" y="4920137"/>
            <a:ext cx="3336324" cy="10065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28A6225-9A1E-4D5B-AB9B-E4EFECA4F5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0" y="4026942"/>
            <a:ext cx="3336324" cy="98624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3DEB72F-46AF-4F1D-86B1-C74A0B6A9B25}"/>
              </a:ext>
            </a:extLst>
          </p:cNvPr>
          <p:cNvSpPr/>
          <p:nvPr/>
        </p:nvSpPr>
        <p:spPr>
          <a:xfrm>
            <a:off x="145509" y="5420829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违章查询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FD8836-330E-496D-899B-750CDFA41E45}"/>
              </a:ext>
            </a:extLst>
          </p:cNvPr>
          <p:cNvSpPr/>
          <p:nvPr/>
        </p:nvSpPr>
        <p:spPr>
          <a:xfrm>
            <a:off x="1299997" y="5420829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年审待办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9AD528-9850-43A9-9D08-0AA8302928EE}"/>
              </a:ext>
            </a:extLst>
          </p:cNvPr>
          <p:cNvSpPr/>
          <p:nvPr/>
        </p:nvSpPr>
        <p:spPr>
          <a:xfrm>
            <a:off x="2436729" y="5416746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手机充值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DB6FE5-27AC-40EF-9472-CC0C0C904D6A}"/>
              </a:ext>
            </a:extLst>
          </p:cNvPr>
          <p:cNvSpPr/>
          <p:nvPr/>
        </p:nvSpPr>
        <p:spPr>
          <a:xfrm>
            <a:off x="145509" y="6948838"/>
            <a:ext cx="739116" cy="203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车险</a:t>
            </a:r>
            <a:endParaRPr lang="zh-CN" altLang="en-US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976FC-DB5B-4B97-91C2-33F0765B1D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0D61BFD-DF55-46A0-ACD8-12F5408609D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991F5A6-8182-442F-BE25-3CD77C635CC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5BCBC7-CF30-4250-B9E6-AD8454275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4" b="81714"/>
          <a:stretch/>
        </p:blipFill>
        <p:spPr>
          <a:xfrm>
            <a:off x="601" y="933035"/>
            <a:ext cx="3336324" cy="58782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725EA4A-5266-471A-9F94-856F20D875B4}"/>
              </a:ext>
            </a:extLst>
          </p:cNvPr>
          <p:cNvGrpSpPr/>
          <p:nvPr/>
        </p:nvGrpSpPr>
        <p:grpSpPr>
          <a:xfrm>
            <a:off x="601" y="1641354"/>
            <a:ext cx="3336324" cy="1140108"/>
            <a:chOff x="0" y="2123954"/>
            <a:chExt cx="3336324" cy="11401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6FA3D8-CB75-4AFB-9F8A-17B13A793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37" b="68439"/>
            <a:stretch/>
          </p:blipFill>
          <p:spPr>
            <a:xfrm>
              <a:off x="0" y="2123954"/>
              <a:ext cx="3336324" cy="1140108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6564BEF-8571-4517-82B6-4F4E1F6E3CEA}"/>
                </a:ext>
              </a:extLst>
            </p:cNvPr>
            <p:cNvSpPr/>
            <p:nvPr/>
          </p:nvSpPr>
          <p:spPr>
            <a:xfrm>
              <a:off x="2127913" y="2306256"/>
              <a:ext cx="1035934" cy="329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313AC9-A50C-4C7B-AF38-47F2D7072B7F}"/>
                </a:ext>
              </a:extLst>
            </p:cNvPr>
            <p:cNvSpPr/>
            <p:nvPr/>
          </p:nvSpPr>
          <p:spPr>
            <a:xfrm>
              <a:off x="684050" y="2994372"/>
              <a:ext cx="1035934" cy="217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8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0E481-2813-43E3-B467-06ED278F76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3A71DB5-5698-46AF-AE42-04634DF925E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791D6D-9810-4FB0-8E1F-31063CEF6C2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A287EC-C94C-4399-AD27-28766BF6BA04}"/>
              </a:ext>
            </a:extLst>
          </p:cNvPr>
          <p:cNvSpPr/>
          <p:nvPr/>
        </p:nvSpPr>
        <p:spPr>
          <a:xfrm>
            <a:off x="2770949" y="6014223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72B7DB-8C14-4E3D-B168-4DC6792CEB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43"/>
          <a:stretch/>
        </p:blipFill>
        <p:spPr>
          <a:xfrm>
            <a:off x="300" y="0"/>
            <a:ext cx="3336324" cy="184186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6D2A4F-3128-4B79-B8C5-93A83BD34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1" b="57333"/>
          <a:stretch/>
        </p:blipFill>
        <p:spPr>
          <a:xfrm>
            <a:off x="601" y="1891815"/>
            <a:ext cx="3336324" cy="99277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AB2FBB0-5C46-4035-AB59-B634A4C73CEE}"/>
              </a:ext>
            </a:extLst>
          </p:cNvPr>
          <p:cNvSpPr/>
          <p:nvPr/>
        </p:nvSpPr>
        <p:spPr>
          <a:xfrm>
            <a:off x="53087" y="1931004"/>
            <a:ext cx="926928" cy="22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服务订单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596C31-6FD6-45DA-9496-F174289D875D}"/>
              </a:ext>
            </a:extLst>
          </p:cNvPr>
          <p:cNvSpPr/>
          <p:nvPr/>
        </p:nvSpPr>
        <p:spPr>
          <a:xfrm>
            <a:off x="101337" y="2286844"/>
            <a:ext cx="3134851" cy="48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BB765A-F614-48EA-9337-600877E6C548}"/>
              </a:ext>
            </a:extLst>
          </p:cNvPr>
          <p:cNvSpPr/>
          <p:nvPr/>
        </p:nvSpPr>
        <p:spPr>
          <a:xfrm>
            <a:off x="0" y="3018365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979AC4-B1DA-41BB-A665-DEF0DE10F3E2}"/>
              </a:ext>
            </a:extLst>
          </p:cNvPr>
          <p:cNvSpPr/>
          <p:nvPr/>
        </p:nvSpPr>
        <p:spPr>
          <a:xfrm>
            <a:off x="-601" y="449740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05A508-554C-4920-8292-184DB5C25F62}"/>
              </a:ext>
            </a:extLst>
          </p:cNvPr>
          <p:cNvSpPr/>
          <p:nvPr/>
        </p:nvSpPr>
        <p:spPr>
          <a:xfrm>
            <a:off x="0" y="3748611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3C7E2C-B518-4D55-B036-BC836D6DC80A}"/>
              </a:ext>
            </a:extLst>
          </p:cNvPr>
          <p:cNvSpPr/>
          <p:nvPr/>
        </p:nvSpPr>
        <p:spPr>
          <a:xfrm>
            <a:off x="0" y="4083338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车辆信息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49C5B0-859D-48BE-A45C-1A06DD3E8B53}"/>
              </a:ext>
            </a:extLst>
          </p:cNvPr>
          <p:cNvSpPr/>
          <p:nvPr/>
        </p:nvSpPr>
        <p:spPr>
          <a:xfrm>
            <a:off x="0" y="3344936"/>
            <a:ext cx="3336324" cy="303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卡包</a:t>
            </a:r>
          </a:p>
        </p:txBody>
      </p:sp>
    </p:spTree>
    <p:extLst>
      <p:ext uri="{BB962C8B-B14F-4D97-AF65-F5344CB8AC3E}">
        <p14:creationId xmlns:p14="http://schemas.microsoft.com/office/powerpoint/2010/main" val="231202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28904" r="8592" b="20774"/>
          <a:stretch/>
        </p:blipFill>
        <p:spPr>
          <a:xfrm>
            <a:off x="259960" y="1805357"/>
            <a:ext cx="2772696" cy="34511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1901" y="4223938"/>
            <a:ext cx="1753122" cy="277270"/>
          </a:xfrm>
          <a:prstGeom prst="rect">
            <a:avLst/>
          </a:prstGeom>
          <a:solidFill>
            <a:srgbClr val="FEE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</a:t>
            </a:r>
          </a:p>
        </p:txBody>
      </p:sp>
    </p:spTree>
    <p:extLst>
      <p:ext uri="{BB962C8B-B14F-4D97-AF65-F5344CB8AC3E}">
        <p14:creationId xmlns:p14="http://schemas.microsoft.com/office/powerpoint/2010/main" val="186409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t="34162" r="8069" b="27949"/>
          <a:stretch/>
        </p:blipFill>
        <p:spPr>
          <a:xfrm>
            <a:off x="294968" y="2489529"/>
            <a:ext cx="2772697" cy="224765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098" y="4265234"/>
            <a:ext cx="1409946" cy="241873"/>
          </a:xfrm>
          <a:prstGeom prst="rect">
            <a:avLst/>
          </a:prstGeom>
          <a:solidFill>
            <a:srgbClr val="FFC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30803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925" cy="68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2A3C39-689B-41A4-9522-AA1E66B182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惠加油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D59A3B9-B2B9-4011-921A-546DBB5452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3532" y="6295729"/>
            <a:ext cx="739115" cy="203133"/>
          </a:xfrm>
        </p:spPr>
        <p:txBody>
          <a:bodyPr/>
          <a:lstStyle/>
          <a:p>
            <a:r>
              <a:rPr lang="zh-CN" altLang="en-US" dirty="0"/>
              <a:t>惠生活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F0A47E9C-10AC-4E0A-8D04-C98674BD3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zh-CN" altLang="en-US" dirty="0"/>
              <a:t>惠服务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E5DDA32-AD67-41F4-8FEF-CABA88B77C6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zh-CN" altLang="en-US" dirty="0"/>
              <a:t>我的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CB83F8-E72F-46F2-B242-E1062BF18139}"/>
              </a:ext>
            </a:extLst>
          </p:cNvPr>
          <p:cNvSpPr/>
          <p:nvPr/>
        </p:nvSpPr>
        <p:spPr>
          <a:xfrm>
            <a:off x="278713" y="6004116"/>
            <a:ext cx="287261" cy="287261"/>
          </a:xfrm>
          <a:prstGeom prst="roundRect">
            <a:avLst/>
          </a:prstGeom>
          <a:noFill/>
          <a:ln>
            <a:solidFill>
              <a:srgbClr val="F4B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8C861-916E-465D-BA61-706DBB5A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8" b="37714"/>
          <a:stretch/>
        </p:blipFill>
        <p:spPr>
          <a:xfrm>
            <a:off x="300" y="953467"/>
            <a:ext cx="3336324" cy="2403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B1A55C-3097-48F7-B596-EAD70907E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601" y="3357033"/>
            <a:ext cx="3336324" cy="9862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13992" y="10205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6" y="953467"/>
            <a:ext cx="3336625" cy="4987183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6392" y="1172988"/>
            <a:ext cx="32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28903" r="9652" b="21204"/>
          <a:stretch/>
        </p:blipFill>
        <p:spPr>
          <a:xfrm>
            <a:off x="351527" y="1722420"/>
            <a:ext cx="2725502" cy="342162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60150" y="3226947"/>
            <a:ext cx="2572118" cy="761017"/>
          </a:xfrm>
          <a:prstGeom prst="rect">
            <a:avLst/>
          </a:prstGeom>
          <a:solidFill>
            <a:srgbClr val="F5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BC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倪晓兵说：快帮我拆开红包吧</a:t>
            </a:r>
          </a:p>
        </p:txBody>
      </p:sp>
    </p:spTree>
    <p:extLst>
      <p:ext uri="{BB962C8B-B14F-4D97-AF65-F5344CB8AC3E}">
        <p14:creationId xmlns:p14="http://schemas.microsoft.com/office/powerpoint/2010/main" val="11630008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l">
          <a:lnSpc>
            <a:spcPct val="150000"/>
          </a:lnSpc>
          <a:defRPr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144</Words>
  <Application>Microsoft Office PowerPoint</Application>
  <PresentationFormat>自定义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</vt:lpstr>
      <vt:lpstr>微软雅黑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vkthe</cp:lastModifiedBy>
  <cp:revision>555</cp:revision>
  <cp:lastPrinted>2017-11-16T05:18:46Z</cp:lastPrinted>
  <dcterms:created xsi:type="dcterms:W3CDTF">2017-11-14T11:09:58Z</dcterms:created>
  <dcterms:modified xsi:type="dcterms:W3CDTF">2018-02-02T07:35:43Z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