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03A"/>
    <a:srgbClr val="0C1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3AABC-A486-42FA-8952-6371ED02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6A2F6-C866-4103-B655-0ADCCAEC6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725DE-AAD4-44B2-9BDC-D74E2A2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63A2A-F2F6-4E39-9B25-2EECF4C0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CCAC2-8F89-4D99-9A32-87B6C200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B56BD-F9D8-411A-9B4E-9F04D6F5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E62A2-DD6E-443B-9759-73563D86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E3384-6B3B-4E96-9AC2-8CE85638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A060A-A78F-4A23-AA84-B13F5C4A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51344-4A49-43B5-A944-58F91B4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4A311F-C33C-4792-A4C1-81E0CD74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12090-943E-4FB9-AC21-4616DA14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22606-B75F-45F7-9E03-88BFB1A1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1A3BE-9A48-4685-917C-03511F4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CB7C-6D8D-43F6-9B80-643FA804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EF4E-AD25-4E03-BEE0-4947981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A72FA-810B-418C-B3E0-C6AB2F8C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D8E5-695D-4567-B03E-1ECADDA3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478B1-C5B9-4773-B9B3-E8F2F00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5F5D-6BE6-4044-AA0F-89A44FAF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ADB3-ED7A-442E-8310-1EFAD76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4667-69B8-4B80-95C2-1D1EA632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87F2A-4E69-4BF1-B132-64B5C631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57716-E13D-414C-8532-9222A075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04DEE-EFB9-4D00-AE3F-26184B38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D0FF-8871-4F31-AE6B-1820254C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9B97D-1DFC-4E00-A9CE-AD238035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2811F-AEFA-41FF-8AC7-EB989E36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0E7CA-C6EF-4457-91E3-06AA5E4B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3F6DA-8BF9-40E4-BC77-F5D3BB8E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04609-07C5-4DA5-85FB-1EDC58E7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EE8E-3F02-466B-96C2-0D84E4EE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36A26-880D-476C-8685-40CD6C84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E4BCB-B1FE-4BF2-8932-C4D4AD14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0997B1-4F6E-4C43-AF0E-FBA9A45D0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6D146-4C33-49A1-9A8E-088FE271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032A5-C99A-4AF0-90BE-5E4F65BA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7002A-1D15-4796-9E7E-C272D05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33A2EF-7364-423A-B064-BDF8B82D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9D96-6536-4AC2-98B9-BE6A555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DAA3A-C422-4A6F-AC3E-A22252F7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CD6A7-49AE-40CC-89D5-765A8F73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B9623-A538-41FF-BDF6-AE0583B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72FBF2-6536-417C-B2B1-406BD43A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FA68A-C39D-4E27-A831-12193135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51E62-F47F-40B4-ACB4-F515FC3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6CEF-5C8D-4198-94D1-98FFCF7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AF677-9A30-4F39-8DC3-5393A80A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AC936-E65A-4F92-8690-A485EB2B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6B3FE-77F0-41A9-88A3-F2DC9277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1FEA6-EC6E-4C28-9689-DD2C90DE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5F7E4-FECB-495A-BCD1-63836D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31B0-50E3-42BA-80D7-13EFA9BB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578798-AFE0-406D-AD4E-CBD41A0D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4400C-7F8C-4791-ABA3-F33E257B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9ED75-096F-42E0-BDB3-01ED0D86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938C5-65A0-4F47-BC94-887C16A7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DA3C6-6CCB-4FF3-876F-B866846D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EC835-77B9-4BB1-856D-DF6E7176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1E679-8B6E-464C-85EC-448A6C1D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19A13-A19F-448E-B79A-C00067C67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FE63-369F-418C-97F6-5FE8B61B3F7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573DA-A4DD-4C6C-8D8C-E8140C3C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4B842-B552-4F6D-B2E3-5BDA5C3A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19ED-4C7D-462E-9089-7983F5877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12EC9C-0CD0-4956-951C-A11A818F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0"/>
            <a:ext cx="930807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E297AF-CBD2-4175-805A-2C5C7028A485}"/>
              </a:ext>
            </a:extLst>
          </p:cNvPr>
          <p:cNvSpPr/>
          <p:nvPr/>
        </p:nvSpPr>
        <p:spPr>
          <a:xfrm>
            <a:off x="1695157" y="1519311"/>
            <a:ext cx="2567354" cy="935501"/>
          </a:xfrm>
          <a:prstGeom prst="rect">
            <a:avLst/>
          </a:prstGeom>
          <a:solidFill>
            <a:srgbClr val="0C1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广东广安冠德石化有限公司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0EDF5-5776-478E-AF8E-38FFEC6850D2}"/>
              </a:ext>
            </a:extLst>
          </p:cNvPr>
          <p:cNvSpPr/>
          <p:nvPr/>
        </p:nvSpPr>
        <p:spPr>
          <a:xfrm>
            <a:off x="4931898" y="1048043"/>
            <a:ext cx="2328203" cy="2032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冠德集团始创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1983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年，旗下冠德石油公司以零售业务起步于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年。目前，冠德石油连锁经营管理加油站达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余座，微信会员数突破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 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年零售量超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亿升，年增长率遥遥领先同行业。作为国内成品油最发达也是竞争最为激烈的市场背景下，冠德石油已成为广东省内具有品牌影响力的成品油零售企业之一。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年在广东省百佳油站中独占七席。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A855AD-3769-437B-85E5-41AE2C4421FF}"/>
              </a:ext>
            </a:extLst>
          </p:cNvPr>
          <p:cNvSpPr/>
          <p:nvPr/>
        </p:nvSpPr>
        <p:spPr>
          <a:xfrm>
            <a:off x="7929487" y="991772"/>
            <a:ext cx="2715065" cy="2827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结合冠德自身的连锁油站经营业务，研发拥有自主知识产权的线上线下一体化营销及油站管理系统，并与腾讯合作开发全国首家微信智慧加油站，并荣膺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年微信“年度优秀微信智慧生活服务”奖项。从车牌识别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电子发票，全程不超过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秒。这一创新之举不但使得油站本身经营效率提高，更是成为业内关注的标杆案例。同时在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首届中国能源周大会上，获得新零售创新奖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F15BC6-E07F-457E-81E7-0F761BB63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05" y="3683390"/>
            <a:ext cx="2455459" cy="1704537"/>
          </a:xfrm>
          <a:prstGeom prst="rect">
            <a:avLst/>
          </a:prstGeom>
          <a:noFill/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46E116-650F-4D50-95F8-3390A0F0A774}"/>
              </a:ext>
            </a:extLst>
          </p:cNvPr>
          <p:cNvSpPr txBox="1"/>
          <p:nvPr/>
        </p:nvSpPr>
        <p:spPr>
          <a:xfrm>
            <a:off x="5190978" y="5746652"/>
            <a:ext cx="184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冠德石油总体分布图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380D25-CAFE-410F-B1A2-CC420E79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7" y="4132860"/>
            <a:ext cx="2656560" cy="119176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C84936D-3903-4565-9127-B999100636E8}"/>
              </a:ext>
            </a:extLst>
          </p:cNvPr>
          <p:cNvSpPr txBox="1"/>
          <p:nvPr/>
        </p:nvSpPr>
        <p:spPr>
          <a:xfrm>
            <a:off x="8438270" y="5629645"/>
            <a:ext cx="18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智慧油站示意图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0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8E9B00-EFB8-4BD3-9BDA-F7C4D07B9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0"/>
            <a:ext cx="9308076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372D3B-0C17-4AE8-ADA8-3D6B8D68D1EE}"/>
              </a:ext>
            </a:extLst>
          </p:cNvPr>
          <p:cNvSpPr/>
          <p:nvPr/>
        </p:nvSpPr>
        <p:spPr>
          <a:xfrm>
            <a:off x="1835834" y="6091311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深圳市宝安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区龙井二路中粮地产集团中心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D01810-59FE-4F70-90C1-ADFC7013869C}"/>
              </a:ext>
            </a:extLst>
          </p:cNvPr>
          <p:cNvSpPr/>
          <p:nvPr/>
        </p:nvSpPr>
        <p:spPr>
          <a:xfrm>
            <a:off x="1835833" y="5392616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www.kindpetro.com/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98DBF-8B9B-410F-8020-1EF42CC6C64B}"/>
              </a:ext>
            </a:extLst>
          </p:cNvPr>
          <p:cNvSpPr/>
          <p:nvPr/>
        </p:nvSpPr>
        <p:spPr>
          <a:xfrm>
            <a:off x="1835833" y="4693921"/>
            <a:ext cx="2307101" cy="253218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0755-27888998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71694-1E01-4A77-BE56-D29172691B1B}"/>
              </a:ext>
            </a:extLst>
          </p:cNvPr>
          <p:cNvSpPr/>
          <p:nvPr/>
        </p:nvSpPr>
        <p:spPr>
          <a:xfrm>
            <a:off x="1756116" y="1055077"/>
            <a:ext cx="2307101" cy="1456006"/>
          </a:xfrm>
          <a:prstGeom prst="rect">
            <a:avLst/>
          </a:prstGeom>
          <a:solidFill>
            <a:srgbClr val="18A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F2A07C-3A1B-4904-B10B-F8BC25846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01" y="1212166"/>
            <a:ext cx="870930" cy="10336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09A261-705A-4645-8BD7-7F165A2FB5AE}"/>
              </a:ext>
            </a:extLst>
          </p:cNvPr>
          <p:cNvSpPr/>
          <p:nvPr/>
        </p:nvSpPr>
        <p:spPr>
          <a:xfrm>
            <a:off x="4900832" y="914398"/>
            <a:ext cx="2390335" cy="563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车牌智能识别、人脸智能识别等科技手段，快速智能识别加油车主用户身份，以微信小程序为主要载体，结合微信免密支付，打通电子发票，用户不用下车，不用掏出手机，即可完成加油支付。为用户提供无感加油支付的极致体验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车牌智能识别与精准定位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智能发现和识别所有进站加油车辆，智能算法精确定位车辆停在哪个油机、哪条油枪旁，实现加油订单和车牌的快速、精确绑定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人脸智能识别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通过人脸识别，快速、智能识别用户。用户“刷脸”即可完成加油订单的自助支付。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免密无感支付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用户开通微信免密支付，无论是通过“刷车牌”还是通过“刷人脸”，均可在“刷”万之后直接离场，免去用户的所有操作，实现自动无感支付。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微信小程序的会员载体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用户通过微信小程序开通会员，完成人脸认证、车牌认证，用之即来，用完即走，给用户带来极佳的用户体验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F6187-D0BD-4BC4-AF1C-EC411FDB73D5}"/>
              </a:ext>
            </a:extLst>
          </p:cNvPr>
          <p:cNvSpPr/>
          <p:nvPr/>
        </p:nvSpPr>
        <p:spPr>
          <a:xfrm>
            <a:off x="7950590" y="1171961"/>
            <a:ext cx="2390335" cy="243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冠德石油与腾讯合作开发打造了全国首个支持“车牌识别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微信免密支付”的微信智慧加油站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深圳北环方兴达油站。通过车牌智能识别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电子发票的完整无感加油支付闭环，加油全程不超过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秒。这一创新之举不但使得油站本身经营效率提高，更是成为业内关注的标杆案例。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A13F-3C42-4632-90BB-D9D6106D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590" y="3816108"/>
            <a:ext cx="3008594" cy="20088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96B0FF1-9F63-467E-83FA-A4E1985C4CC0}"/>
              </a:ext>
            </a:extLst>
          </p:cNvPr>
          <p:cNvSpPr txBox="1"/>
          <p:nvPr/>
        </p:nvSpPr>
        <p:spPr>
          <a:xfrm>
            <a:off x="8424202" y="5801865"/>
            <a:ext cx="18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方兴达油站的实景图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557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32</cp:revision>
  <dcterms:created xsi:type="dcterms:W3CDTF">2018-03-02T01:40:46Z</dcterms:created>
  <dcterms:modified xsi:type="dcterms:W3CDTF">2018-03-05T04:45:01Z</dcterms:modified>
</cp:coreProperties>
</file>